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5" r:id="rId4"/>
  </p:sldMasterIdLst>
  <p:notesMasterIdLst>
    <p:notesMasterId r:id="rId23"/>
  </p:notesMasterIdLst>
  <p:sldIdLst>
    <p:sldId id="256" r:id="rId5"/>
    <p:sldId id="293" r:id="rId6"/>
    <p:sldId id="285" r:id="rId7"/>
    <p:sldId id="288" r:id="rId8"/>
    <p:sldId id="287" r:id="rId9"/>
    <p:sldId id="286" r:id="rId10"/>
    <p:sldId id="289" r:id="rId11"/>
    <p:sldId id="290" r:id="rId12"/>
    <p:sldId id="301" r:id="rId13"/>
    <p:sldId id="299" r:id="rId14"/>
    <p:sldId id="302" r:id="rId15"/>
    <p:sldId id="300" r:id="rId16"/>
    <p:sldId id="291" r:id="rId17"/>
    <p:sldId id="303" r:id="rId18"/>
    <p:sldId id="292" r:id="rId19"/>
    <p:sldId id="295" r:id="rId20"/>
    <p:sldId id="294" r:id="rId21"/>
    <p:sldId id="270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34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FEB4D8-6100-414B-991B-EFA1893E1FEA}" v="609" dt="2022-01-31T19:01:03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7" autoAdjust="0"/>
    <p:restoredTop sz="90574" autoAdjust="0"/>
  </p:normalViewPr>
  <p:slideViewPr>
    <p:cSldViewPr snapToGrid="0" snapToObjects="1">
      <p:cViewPr varScale="1">
        <p:scale>
          <a:sx n="108" d="100"/>
          <a:sy n="108" d="100"/>
        </p:scale>
        <p:origin x="105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 Bahrenberg" userId="e87e0106-77a4-4912-ab2a-1c124e32255a" providerId="ADAL" clId="{DEFEB4D8-6100-414B-991B-EFA1893E1FEA}"/>
    <pc:docChg chg="undo custSel addSld delSld modSld sldOrd">
      <pc:chgData name="Lukas Bahrenberg" userId="e87e0106-77a4-4912-ab2a-1c124e32255a" providerId="ADAL" clId="{DEFEB4D8-6100-414B-991B-EFA1893E1FEA}" dt="2022-01-31T20:55:41.674" v="6541" actId="20577"/>
      <pc:docMkLst>
        <pc:docMk/>
      </pc:docMkLst>
      <pc:sldChg chg="modSp mod">
        <pc:chgData name="Lukas Bahrenberg" userId="e87e0106-77a4-4912-ab2a-1c124e32255a" providerId="ADAL" clId="{DEFEB4D8-6100-414B-991B-EFA1893E1FEA}" dt="2022-01-31T09:46:33.729" v="1641" actId="20577"/>
        <pc:sldMkLst>
          <pc:docMk/>
          <pc:sldMk cId="2822153734" sldId="256"/>
        </pc:sldMkLst>
        <pc:spChg chg="mod">
          <ac:chgData name="Lukas Bahrenberg" userId="e87e0106-77a4-4912-ab2a-1c124e32255a" providerId="ADAL" clId="{DEFEB4D8-6100-414B-991B-EFA1893E1FEA}" dt="2022-01-31T09:46:33.729" v="1641" actId="20577"/>
          <ac:spMkLst>
            <pc:docMk/>
            <pc:sldMk cId="2822153734" sldId="256"/>
            <ac:spMk id="2" creationId="{5D25AF2E-A30E-8941-A70F-D860247B91E9}"/>
          </ac:spMkLst>
        </pc:spChg>
      </pc:sldChg>
      <pc:sldChg chg="add del">
        <pc:chgData name="Lukas Bahrenberg" userId="e87e0106-77a4-4912-ab2a-1c124e32255a" providerId="ADAL" clId="{DEFEB4D8-6100-414B-991B-EFA1893E1FEA}" dt="2022-01-31T16:14:39.491" v="3577"/>
        <pc:sldMkLst>
          <pc:docMk/>
          <pc:sldMk cId="188267918" sldId="270"/>
        </pc:sldMkLst>
      </pc:sldChg>
      <pc:sldChg chg="modSp mod">
        <pc:chgData name="Lukas Bahrenberg" userId="e87e0106-77a4-4912-ab2a-1c124e32255a" providerId="ADAL" clId="{DEFEB4D8-6100-414B-991B-EFA1893E1FEA}" dt="2022-01-31T09:42:25.230" v="1624" actId="20577"/>
        <pc:sldMkLst>
          <pc:docMk/>
          <pc:sldMk cId="2267366190" sldId="285"/>
        </pc:sldMkLst>
        <pc:spChg chg="mod">
          <ac:chgData name="Lukas Bahrenberg" userId="e87e0106-77a4-4912-ab2a-1c124e32255a" providerId="ADAL" clId="{DEFEB4D8-6100-414B-991B-EFA1893E1FEA}" dt="2022-01-31T09:42:01.023" v="1601" actId="20577"/>
          <ac:spMkLst>
            <pc:docMk/>
            <pc:sldMk cId="2267366190" sldId="285"/>
            <ac:spMk id="2" creationId="{FED4C754-A29E-344A-AA0D-CE85DA559266}"/>
          </ac:spMkLst>
        </pc:spChg>
        <pc:spChg chg="mod">
          <ac:chgData name="Lukas Bahrenberg" userId="e87e0106-77a4-4912-ab2a-1c124e32255a" providerId="ADAL" clId="{DEFEB4D8-6100-414B-991B-EFA1893E1FEA}" dt="2022-01-31T09:42:25.230" v="1624" actId="20577"/>
          <ac:spMkLst>
            <pc:docMk/>
            <pc:sldMk cId="2267366190" sldId="285"/>
            <ac:spMk id="3" creationId="{8A1625A6-DCF7-6545-A23F-F3270F44758E}"/>
          </ac:spMkLst>
        </pc:spChg>
      </pc:sldChg>
      <pc:sldChg chg="addSp delSp modSp mod">
        <pc:chgData name="Lukas Bahrenberg" userId="e87e0106-77a4-4912-ab2a-1c124e32255a" providerId="ADAL" clId="{DEFEB4D8-6100-414B-991B-EFA1893E1FEA}" dt="2022-01-31T20:13:22.237" v="6530" actId="20577"/>
        <pc:sldMkLst>
          <pc:docMk/>
          <pc:sldMk cId="737131698" sldId="286"/>
        </pc:sldMkLst>
        <pc:spChg chg="mod">
          <ac:chgData name="Lukas Bahrenberg" userId="e87e0106-77a4-4912-ab2a-1c124e32255a" providerId="ADAL" clId="{DEFEB4D8-6100-414B-991B-EFA1893E1FEA}" dt="2022-01-31T16:22:56.051" v="3654" actId="20577"/>
          <ac:spMkLst>
            <pc:docMk/>
            <pc:sldMk cId="737131698" sldId="286"/>
            <ac:spMk id="2" creationId="{6F7430FD-D2AB-A74E-916B-F75683791B56}"/>
          </ac:spMkLst>
        </pc:spChg>
        <pc:spChg chg="mod">
          <ac:chgData name="Lukas Bahrenberg" userId="e87e0106-77a4-4912-ab2a-1c124e32255a" providerId="ADAL" clId="{DEFEB4D8-6100-414B-991B-EFA1893E1FEA}" dt="2022-01-31T08:54:55.560" v="894" actId="1076"/>
          <ac:spMkLst>
            <pc:docMk/>
            <pc:sldMk cId="737131698" sldId="286"/>
            <ac:spMk id="3" creationId="{0CFA6E81-EF5B-F642-A6EE-0210AC46E48B}"/>
          </ac:spMkLst>
        </pc:spChg>
        <pc:spChg chg="mod">
          <ac:chgData name="Lukas Bahrenberg" userId="e87e0106-77a4-4912-ab2a-1c124e32255a" providerId="ADAL" clId="{DEFEB4D8-6100-414B-991B-EFA1893E1FEA}" dt="2022-01-31T20:13:22.237" v="6530" actId="20577"/>
          <ac:spMkLst>
            <pc:docMk/>
            <pc:sldMk cId="737131698" sldId="286"/>
            <ac:spMk id="25" creationId="{A2CB4BC1-A3CF-1F4D-8F8C-78918B8F85DB}"/>
          </ac:spMkLst>
        </pc:spChg>
        <pc:spChg chg="add mod">
          <ac:chgData name="Lukas Bahrenberg" userId="e87e0106-77a4-4912-ab2a-1c124e32255a" providerId="ADAL" clId="{DEFEB4D8-6100-414B-991B-EFA1893E1FEA}" dt="2022-01-31T09:48:12.166" v="1686" actId="1076"/>
          <ac:spMkLst>
            <pc:docMk/>
            <pc:sldMk cId="737131698" sldId="286"/>
            <ac:spMk id="54" creationId="{2C9EC1A4-09ED-4DA0-8CE3-A4A558D2B927}"/>
          </ac:spMkLst>
        </pc:spChg>
        <pc:spChg chg="add mod">
          <ac:chgData name="Lukas Bahrenberg" userId="e87e0106-77a4-4912-ab2a-1c124e32255a" providerId="ADAL" clId="{DEFEB4D8-6100-414B-991B-EFA1893E1FEA}" dt="2022-01-31T09:48:12.166" v="1686" actId="1076"/>
          <ac:spMkLst>
            <pc:docMk/>
            <pc:sldMk cId="737131698" sldId="286"/>
            <ac:spMk id="55" creationId="{E0ACCFFD-5F40-40A0-A15E-B5F1E531BC9B}"/>
          </ac:spMkLst>
        </pc:spChg>
        <pc:spChg chg="add mod">
          <ac:chgData name="Lukas Bahrenberg" userId="e87e0106-77a4-4912-ab2a-1c124e32255a" providerId="ADAL" clId="{DEFEB4D8-6100-414B-991B-EFA1893E1FEA}" dt="2022-01-31T09:59:24.118" v="1808" actId="1076"/>
          <ac:spMkLst>
            <pc:docMk/>
            <pc:sldMk cId="737131698" sldId="286"/>
            <ac:spMk id="56" creationId="{086F1492-1594-4DFD-98BE-74310F7C2CAF}"/>
          </ac:spMkLst>
        </pc:spChg>
        <pc:spChg chg="add del mod">
          <ac:chgData name="Lukas Bahrenberg" userId="e87e0106-77a4-4912-ab2a-1c124e32255a" providerId="ADAL" clId="{DEFEB4D8-6100-414B-991B-EFA1893E1FEA}" dt="2022-01-31T08:43:48.656" v="383" actId="478"/>
          <ac:spMkLst>
            <pc:docMk/>
            <pc:sldMk cId="737131698" sldId="286"/>
            <ac:spMk id="57" creationId="{07EFDD93-0612-4417-A3E9-8987812CE7ED}"/>
          </ac:spMkLst>
        </pc:spChg>
        <pc:spChg chg="add mod">
          <ac:chgData name="Lukas Bahrenberg" userId="e87e0106-77a4-4912-ab2a-1c124e32255a" providerId="ADAL" clId="{DEFEB4D8-6100-414B-991B-EFA1893E1FEA}" dt="2022-01-31T09:58:51.851" v="1800" actId="1076"/>
          <ac:spMkLst>
            <pc:docMk/>
            <pc:sldMk cId="737131698" sldId="286"/>
            <ac:spMk id="58" creationId="{BD8BC345-2382-4F93-822C-94D966D31065}"/>
          </ac:spMkLst>
        </pc:spChg>
        <pc:spChg chg="add mod">
          <ac:chgData name="Lukas Bahrenberg" userId="e87e0106-77a4-4912-ab2a-1c124e32255a" providerId="ADAL" clId="{DEFEB4D8-6100-414B-991B-EFA1893E1FEA}" dt="2022-01-31T09:59:27.625" v="1810" actId="20577"/>
          <ac:spMkLst>
            <pc:docMk/>
            <pc:sldMk cId="737131698" sldId="286"/>
            <ac:spMk id="59" creationId="{3C21F179-DF5B-4059-97BD-5F4F05962F0D}"/>
          </ac:spMkLst>
        </pc:spChg>
        <pc:spChg chg="add mod">
          <ac:chgData name="Lukas Bahrenberg" userId="e87e0106-77a4-4912-ab2a-1c124e32255a" providerId="ADAL" clId="{DEFEB4D8-6100-414B-991B-EFA1893E1FEA}" dt="2022-01-31T09:59:30.899" v="1812" actId="20577"/>
          <ac:spMkLst>
            <pc:docMk/>
            <pc:sldMk cId="737131698" sldId="286"/>
            <ac:spMk id="69" creationId="{F10A95B6-1363-4002-8BFA-B5740F1012E4}"/>
          </ac:spMkLst>
        </pc:spChg>
        <pc:spChg chg="add mod">
          <ac:chgData name="Lukas Bahrenberg" userId="e87e0106-77a4-4912-ab2a-1c124e32255a" providerId="ADAL" clId="{DEFEB4D8-6100-414B-991B-EFA1893E1FEA}" dt="2022-01-31T09:48:12.166" v="1686" actId="1076"/>
          <ac:spMkLst>
            <pc:docMk/>
            <pc:sldMk cId="737131698" sldId="286"/>
            <ac:spMk id="71" creationId="{175E14AE-DAF1-4422-873F-44498091AA54}"/>
          </ac:spMkLst>
        </pc:spChg>
        <pc:spChg chg="add mod">
          <ac:chgData name="Lukas Bahrenberg" userId="e87e0106-77a4-4912-ab2a-1c124e32255a" providerId="ADAL" clId="{DEFEB4D8-6100-414B-991B-EFA1893E1FEA}" dt="2022-01-31T09:59:11.015" v="1805" actId="20577"/>
          <ac:spMkLst>
            <pc:docMk/>
            <pc:sldMk cId="737131698" sldId="286"/>
            <ac:spMk id="72" creationId="{134AE8C4-F4BD-4784-BFD5-F503C2B2F99F}"/>
          </ac:spMkLst>
        </pc:spChg>
        <pc:spChg chg="add mod">
          <ac:chgData name="Lukas Bahrenberg" userId="e87e0106-77a4-4912-ab2a-1c124e32255a" providerId="ADAL" clId="{DEFEB4D8-6100-414B-991B-EFA1893E1FEA}" dt="2022-01-31T09:59:38.786" v="1816" actId="1035"/>
          <ac:spMkLst>
            <pc:docMk/>
            <pc:sldMk cId="737131698" sldId="286"/>
            <ac:spMk id="74" creationId="{A3FA3896-9C93-4C95-9EDA-BEF91F07667F}"/>
          </ac:spMkLst>
        </pc:spChg>
        <pc:spChg chg="add mod">
          <ac:chgData name="Lukas Bahrenberg" userId="e87e0106-77a4-4912-ab2a-1c124e32255a" providerId="ADAL" clId="{DEFEB4D8-6100-414B-991B-EFA1893E1FEA}" dt="2022-01-31T09:59:38.786" v="1816" actId="1035"/>
          <ac:spMkLst>
            <pc:docMk/>
            <pc:sldMk cId="737131698" sldId="286"/>
            <ac:spMk id="75" creationId="{C3971344-91E2-48CC-A2BB-7B08931B218F}"/>
          </ac:spMkLst>
        </pc:spChg>
        <pc:picChg chg="mod modCrop">
          <ac:chgData name="Lukas Bahrenberg" userId="e87e0106-77a4-4912-ab2a-1c124e32255a" providerId="ADAL" clId="{DEFEB4D8-6100-414B-991B-EFA1893E1FEA}" dt="2022-01-31T09:48:12.166" v="1686" actId="1076"/>
          <ac:picMkLst>
            <pc:docMk/>
            <pc:sldMk cId="737131698" sldId="286"/>
            <ac:picMk id="28" creationId="{E3EE6425-6E3E-4B33-AA61-A98FC0187694}"/>
          </ac:picMkLst>
        </pc:picChg>
        <pc:cxnChg chg="add mod">
          <ac:chgData name="Lukas Bahrenberg" userId="e87e0106-77a4-4912-ab2a-1c124e32255a" providerId="ADAL" clId="{DEFEB4D8-6100-414B-991B-EFA1893E1FEA}" dt="2022-01-31T09:48:12.166" v="1686" actId="1076"/>
          <ac:cxnSpMkLst>
            <pc:docMk/>
            <pc:sldMk cId="737131698" sldId="286"/>
            <ac:cxnSpMk id="44" creationId="{A781410A-4DEA-462B-A2F7-7C3D76FC4B18}"/>
          </ac:cxnSpMkLst>
        </pc:cxnChg>
        <pc:cxnChg chg="add mod">
          <ac:chgData name="Lukas Bahrenberg" userId="e87e0106-77a4-4912-ab2a-1c124e32255a" providerId="ADAL" clId="{DEFEB4D8-6100-414B-991B-EFA1893E1FEA}" dt="2022-01-31T09:48:12.166" v="1686" actId="1076"/>
          <ac:cxnSpMkLst>
            <pc:docMk/>
            <pc:sldMk cId="737131698" sldId="286"/>
            <ac:cxnSpMk id="46" creationId="{60999C85-DAA7-4B10-B103-BA15A8D111D8}"/>
          </ac:cxnSpMkLst>
        </pc:cxnChg>
        <pc:cxnChg chg="add mod">
          <ac:chgData name="Lukas Bahrenberg" userId="e87e0106-77a4-4912-ab2a-1c124e32255a" providerId="ADAL" clId="{DEFEB4D8-6100-414B-991B-EFA1893E1FEA}" dt="2022-01-31T09:48:12.166" v="1686" actId="1076"/>
          <ac:cxnSpMkLst>
            <pc:docMk/>
            <pc:sldMk cId="737131698" sldId="286"/>
            <ac:cxnSpMk id="48" creationId="{B0C5D15B-A40A-4AA6-9AE1-F4D362F50510}"/>
          </ac:cxnSpMkLst>
        </pc:cxnChg>
        <pc:cxnChg chg="add mod">
          <ac:chgData name="Lukas Bahrenberg" userId="e87e0106-77a4-4912-ab2a-1c124e32255a" providerId="ADAL" clId="{DEFEB4D8-6100-414B-991B-EFA1893E1FEA}" dt="2022-01-31T09:48:12.166" v="1686" actId="1076"/>
          <ac:cxnSpMkLst>
            <pc:docMk/>
            <pc:sldMk cId="737131698" sldId="286"/>
            <ac:cxnSpMk id="51" creationId="{24718D72-3ABF-49E3-A161-37F861163E79}"/>
          </ac:cxnSpMkLst>
        </pc:cxnChg>
        <pc:cxnChg chg="add mod">
          <ac:chgData name="Lukas Bahrenberg" userId="e87e0106-77a4-4912-ab2a-1c124e32255a" providerId="ADAL" clId="{DEFEB4D8-6100-414B-991B-EFA1893E1FEA}" dt="2022-01-31T09:48:12.166" v="1686" actId="1076"/>
          <ac:cxnSpMkLst>
            <pc:docMk/>
            <pc:sldMk cId="737131698" sldId="286"/>
            <ac:cxnSpMk id="52" creationId="{3229E4D8-B1B9-4B66-95BE-0F1A9765DDF5}"/>
          </ac:cxnSpMkLst>
        </pc:cxnChg>
        <pc:cxnChg chg="add del mod">
          <ac:chgData name="Lukas Bahrenberg" userId="e87e0106-77a4-4912-ab2a-1c124e32255a" providerId="ADAL" clId="{DEFEB4D8-6100-414B-991B-EFA1893E1FEA}" dt="2022-01-31T08:44:27.341" v="406" actId="478"/>
          <ac:cxnSpMkLst>
            <pc:docMk/>
            <pc:sldMk cId="737131698" sldId="286"/>
            <ac:cxnSpMk id="60" creationId="{FE731BC2-2B8B-41F1-8B32-38E40FFD8AC3}"/>
          </ac:cxnSpMkLst>
        </pc:cxnChg>
        <pc:cxnChg chg="add mod">
          <ac:chgData name="Lukas Bahrenberg" userId="e87e0106-77a4-4912-ab2a-1c124e32255a" providerId="ADAL" clId="{DEFEB4D8-6100-414B-991B-EFA1893E1FEA}" dt="2022-01-31T09:48:12.166" v="1686" actId="1076"/>
          <ac:cxnSpMkLst>
            <pc:docMk/>
            <pc:sldMk cId="737131698" sldId="286"/>
            <ac:cxnSpMk id="62" creationId="{C875347E-3C28-47C7-98AA-477F6BF94F57}"/>
          </ac:cxnSpMkLst>
        </pc:cxnChg>
        <pc:cxnChg chg="add mod">
          <ac:chgData name="Lukas Bahrenberg" userId="e87e0106-77a4-4912-ab2a-1c124e32255a" providerId="ADAL" clId="{DEFEB4D8-6100-414B-991B-EFA1893E1FEA}" dt="2022-01-31T09:48:12.166" v="1686" actId="1076"/>
          <ac:cxnSpMkLst>
            <pc:docMk/>
            <pc:sldMk cId="737131698" sldId="286"/>
            <ac:cxnSpMk id="70" creationId="{BCAA9763-09C7-40F5-8D94-A5F83B0F25FD}"/>
          </ac:cxnSpMkLst>
        </pc:cxnChg>
        <pc:cxnChg chg="add mod">
          <ac:chgData name="Lukas Bahrenberg" userId="e87e0106-77a4-4912-ab2a-1c124e32255a" providerId="ADAL" clId="{DEFEB4D8-6100-414B-991B-EFA1893E1FEA}" dt="2022-01-31T09:48:12.166" v="1686" actId="1076"/>
          <ac:cxnSpMkLst>
            <pc:docMk/>
            <pc:sldMk cId="737131698" sldId="286"/>
            <ac:cxnSpMk id="73" creationId="{0191B893-8312-4D44-9578-2B9279C03DA2}"/>
          </ac:cxnSpMkLst>
        </pc:cxnChg>
      </pc:sldChg>
      <pc:sldChg chg="modSp add mod">
        <pc:chgData name="Lukas Bahrenberg" userId="e87e0106-77a4-4912-ab2a-1c124e32255a" providerId="ADAL" clId="{DEFEB4D8-6100-414B-991B-EFA1893E1FEA}" dt="2022-01-31T16:23:38.785" v="3715" actId="20577"/>
        <pc:sldMkLst>
          <pc:docMk/>
          <pc:sldMk cId="2677689971" sldId="287"/>
        </pc:sldMkLst>
        <pc:spChg chg="mod">
          <ac:chgData name="Lukas Bahrenberg" userId="e87e0106-77a4-4912-ab2a-1c124e32255a" providerId="ADAL" clId="{DEFEB4D8-6100-414B-991B-EFA1893E1FEA}" dt="2022-01-31T09:41:55.403" v="1598" actId="20577"/>
          <ac:spMkLst>
            <pc:docMk/>
            <pc:sldMk cId="2677689971" sldId="287"/>
            <ac:spMk id="2" creationId="{FED4C754-A29E-344A-AA0D-CE85DA559266}"/>
          </ac:spMkLst>
        </pc:spChg>
        <pc:spChg chg="mod">
          <ac:chgData name="Lukas Bahrenberg" userId="e87e0106-77a4-4912-ab2a-1c124e32255a" providerId="ADAL" clId="{DEFEB4D8-6100-414B-991B-EFA1893E1FEA}" dt="2022-01-31T16:23:38.785" v="3715" actId="20577"/>
          <ac:spMkLst>
            <pc:docMk/>
            <pc:sldMk cId="2677689971" sldId="287"/>
            <ac:spMk id="3" creationId="{8A1625A6-DCF7-6545-A23F-F3270F44758E}"/>
          </ac:spMkLst>
        </pc:spChg>
      </pc:sldChg>
      <pc:sldChg chg="addSp delSp modSp add mod ord">
        <pc:chgData name="Lukas Bahrenberg" userId="e87e0106-77a4-4912-ab2a-1c124e32255a" providerId="ADAL" clId="{DEFEB4D8-6100-414B-991B-EFA1893E1FEA}" dt="2022-01-31T19:02:40.807" v="6396" actId="20577"/>
        <pc:sldMkLst>
          <pc:docMk/>
          <pc:sldMk cId="1084988009" sldId="288"/>
        </pc:sldMkLst>
        <pc:spChg chg="mod">
          <ac:chgData name="Lukas Bahrenberg" userId="e87e0106-77a4-4912-ab2a-1c124e32255a" providerId="ADAL" clId="{DEFEB4D8-6100-414B-991B-EFA1893E1FEA}" dt="2022-01-31T16:23:20.554" v="3687" actId="20577"/>
          <ac:spMkLst>
            <pc:docMk/>
            <pc:sldMk cId="1084988009" sldId="288"/>
            <ac:spMk id="2" creationId="{6F7430FD-D2AB-A74E-916B-F75683791B56}"/>
          </ac:spMkLst>
        </pc:spChg>
        <pc:spChg chg="add del">
          <ac:chgData name="Lukas Bahrenberg" userId="e87e0106-77a4-4912-ab2a-1c124e32255a" providerId="ADAL" clId="{DEFEB4D8-6100-414B-991B-EFA1893E1FEA}" dt="2022-01-31T09:09:33.597" v="1056"/>
          <ac:spMkLst>
            <pc:docMk/>
            <pc:sldMk cId="1084988009" sldId="288"/>
            <ac:spMk id="9" creationId="{F3504EEE-33AB-4203-84FA-67D3DC3C4E53}"/>
          </ac:spMkLst>
        </pc:spChg>
        <pc:spChg chg="add mod">
          <ac:chgData name="Lukas Bahrenberg" userId="e87e0106-77a4-4912-ab2a-1c124e32255a" providerId="ADAL" clId="{DEFEB4D8-6100-414B-991B-EFA1893E1FEA}" dt="2022-01-31T19:02:40.807" v="6396" actId="20577"/>
          <ac:spMkLst>
            <pc:docMk/>
            <pc:sldMk cId="1084988009" sldId="288"/>
            <ac:spMk id="16" creationId="{EB49CA45-BC8F-470A-98D9-EC1A8333C9BC}"/>
          </ac:spMkLst>
        </pc:spChg>
        <pc:spChg chg="add mod">
          <ac:chgData name="Lukas Bahrenberg" userId="e87e0106-77a4-4912-ab2a-1c124e32255a" providerId="ADAL" clId="{DEFEB4D8-6100-414B-991B-EFA1893E1FEA}" dt="2022-01-31T10:42:53.718" v="2814" actId="20577"/>
          <ac:spMkLst>
            <pc:docMk/>
            <pc:sldMk cId="1084988009" sldId="288"/>
            <ac:spMk id="18" creationId="{BC7E8638-482C-4726-B715-5F494627F5A3}"/>
          </ac:spMkLst>
        </pc:spChg>
        <pc:spChg chg="mod">
          <ac:chgData name="Lukas Bahrenberg" userId="e87e0106-77a4-4912-ab2a-1c124e32255a" providerId="ADAL" clId="{DEFEB4D8-6100-414B-991B-EFA1893E1FEA}" dt="2022-01-31T16:19:32.549" v="3612" actId="20577"/>
          <ac:spMkLst>
            <pc:docMk/>
            <pc:sldMk cId="1084988009" sldId="288"/>
            <ac:spMk id="25" creationId="{A2CB4BC1-A3CF-1F4D-8F8C-78918B8F85DB}"/>
          </ac:spMkLst>
        </pc:spChg>
        <pc:picChg chg="add del mod">
          <ac:chgData name="Lukas Bahrenberg" userId="e87e0106-77a4-4912-ab2a-1c124e32255a" providerId="ADAL" clId="{DEFEB4D8-6100-414B-991B-EFA1893E1FEA}" dt="2022-01-31T08:48:05.070" v="538" actId="478"/>
          <ac:picMkLst>
            <pc:docMk/>
            <pc:sldMk cId="1084988009" sldId="288"/>
            <ac:picMk id="5" creationId="{D9123329-9E30-4F5B-A10F-6564F45E1E32}"/>
          </ac:picMkLst>
        </pc:picChg>
        <pc:picChg chg="add mod modCrop">
          <ac:chgData name="Lukas Bahrenberg" userId="e87e0106-77a4-4912-ab2a-1c124e32255a" providerId="ADAL" clId="{DEFEB4D8-6100-414B-991B-EFA1893E1FEA}" dt="2022-01-31T16:21:48.708" v="3614" actId="732"/>
          <ac:picMkLst>
            <pc:docMk/>
            <pc:sldMk cId="1084988009" sldId="288"/>
            <ac:picMk id="7" creationId="{257C7713-D7DE-4122-92E3-A7E7D22314FC}"/>
          </ac:picMkLst>
        </pc:picChg>
        <pc:picChg chg="del">
          <ac:chgData name="Lukas Bahrenberg" userId="e87e0106-77a4-4912-ab2a-1c124e32255a" providerId="ADAL" clId="{DEFEB4D8-6100-414B-991B-EFA1893E1FEA}" dt="2022-01-31T08:40:25.242" v="205" actId="478"/>
          <ac:picMkLst>
            <pc:docMk/>
            <pc:sldMk cId="1084988009" sldId="288"/>
            <ac:picMk id="28" creationId="{E3EE6425-6E3E-4B33-AA61-A98FC0187694}"/>
          </ac:picMkLst>
        </pc:picChg>
        <pc:cxnChg chg="del">
          <ac:chgData name="Lukas Bahrenberg" userId="e87e0106-77a4-4912-ab2a-1c124e32255a" providerId="ADAL" clId="{DEFEB4D8-6100-414B-991B-EFA1893E1FEA}" dt="2022-01-31T08:40:25.242" v="205" actId="478"/>
          <ac:cxnSpMkLst>
            <pc:docMk/>
            <pc:sldMk cId="1084988009" sldId="288"/>
            <ac:cxnSpMk id="44" creationId="{A781410A-4DEA-462B-A2F7-7C3D76FC4B18}"/>
          </ac:cxnSpMkLst>
        </pc:cxnChg>
        <pc:cxnChg chg="del">
          <ac:chgData name="Lukas Bahrenberg" userId="e87e0106-77a4-4912-ab2a-1c124e32255a" providerId="ADAL" clId="{DEFEB4D8-6100-414B-991B-EFA1893E1FEA}" dt="2022-01-31T08:40:25.242" v="205" actId="478"/>
          <ac:cxnSpMkLst>
            <pc:docMk/>
            <pc:sldMk cId="1084988009" sldId="288"/>
            <ac:cxnSpMk id="46" creationId="{60999C85-DAA7-4B10-B103-BA15A8D111D8}"/>
          </ac:cxnSpMkLst>
        </pc:cxnChg>
        <pc:cxnChg chg="del">
          <ac:chgData name="Lukas Bahrenberg" userId="e87e0106-77a4-4912-ab2a-1c124e32255a" providerId="ADAL" clId="{DEFEB4D8-6100-414B-991B-EFA1893E1FEA}" dt="2022-01-31T08:40:25.242" v="205" actId="478"/>
          <ac:cxnSpMkLst>
            <pc:docMk/>
            <pc:sldMk cId="1084988009" sldId="288"/>
            <ac:cxnSpMk id="48" creationId="{B0C5D15B-A40A-4AA6-9AE1-F4D362F50510}"/>
          </ac:cxnSpMkLst>
        </pc:cxnChg>
        <pc:cxnChg chg="del">
          <ac:chgData name="Lukas Bahrenberg" userId="e87e0106-77a4-4912-ab2a-1c124e32255a" providerId="ADAL" clId="{DEFEB4D8-6100-414B-991B-EFA1893E1FEA}" dt="2022-01-31T08:40:25.242" v="205" actId="478"/>
          <ac:cxnSpMkLst>
            <pc:docMk/>
            <pc:sldMk cId="1084988009" sldId="288"/>
            <ac:cxnSpMk id="51" creationId="{24718D72-3ABF-49E3-A161-37F861163E79}"/>
          </ac:cxnSpMkLst>
        </pc:cxnChg>
        <pc:cxnChg chg="del">
          <ac:chgData name="Lukas Bahrenberg" userId="e87e0106-77a4-4912-ab2a-1c124e32255a" providerId="ADAL" clId="{DEFEB4D8-6100-414B-991B-EFA1893E1FEA}" dt="2022-01-31T08:40:25.242" v="205" actId="478"/>
          <ac:cxnSpMkLst>
            <pc:docMk/>
            <pc:sldMk cId="1084988009" sldId="288"/>
            <ac:cxnSpMk id="52" creationId="{3229E4D8-B1B9-4B66-95BE-0F1A9765DDF5}"/>
          </ac:cxnSpMkLst>
        </pc:cxnChg>
      </pc:sldChg>
      <pc:sldChg chg="add del">
        <pc:chgData name="Lukas Bahrenberg" userId="e87e0106-77a4-4912-ab2a-1c124e32255a" providerId="ADAL" clId="{DEFEB4D8-6100-414B-991B-EFA1893E1FEA}" dt="2022-01-31T08:40:19.244" v="201" actId="47"/>
        <pc:sldMkLst>
          <pc:docMk/>
          <pc:sldMk cId="4242965241" sldId="288"/>
        </pc:sldMkLst>
      </pc:sldChg>
      <pc:sldChg chg="modSp add mod">
        <pc:chgData name="Lukas Bahrenberg" userId="e87e0106-77a4-4912-ab2a-1c124e32255a" providerId="ADAL" clId="{DEFEB4D8-6100-414B-991B-EFA1893E1FEA}" dt="2022-01-31T09:47:08.406" v="1679" actId="20577"/>
        <pc:sldMkLst>
          <pc:docMk/>
          <pc:sldMk cId="909301162" sldId="289"/>
        </pc:sldMkLst>
        <pc:spChg chg="mod">
          <ac:chgData name="Lukas Bahrenberg" userId="e87e0106-77a4-4912-ab2a-1c124e32255a" providerId="ADAL" clId="{DEFEB4D8-6100-414B-991B-EFA1893E1FEA}" dt="2022-01-31T09:46:59.824" v="1658" actId="20577"/>
          <ac:spMkLst>
            <pc:docMk/>
            <pc:sldMk cId="909301162" sldId="289"/>
            <ac:spMk id="2" creationId="{FED4C754-A29E-344A-AA0D-CE85DA559266}"/>
          </ac:spMkLst>
        </pc:spChg>
        <pc:spChg chg="mod">
          <ac:chgData name="Lukas Bahrenberg" userId="e87e0106-77a4-4912-ab2a-1c124e32255a" providerId="ADAL" clId="{DEFEB4D8-6100-414B-991B-EFA1893E1FEA}" dt="2022-01-31T09:47:08.406" v="1679" actId="20577"/>
          <ac:spMkLst>
            <pc:docMk/>
            <pc:sldMk cId="909301162" sldId="289"/>
            <ac:spMk id="3" creationId="{8A1625A6-DCF7-6545-A23F-F3270F44758E}"/>
          </ac:spMkLst>
        </pc:spChg>
      </pc:sldChg>
      <pc:sldChg chg="addSp delSp modSp add mod">
        <pc:chgData name="Lukas Bahrenberg" userId="e87e0106-77a4-4912-ab2a-1c124e32255a" providerId="ADAL" clId="{DEFEB4D8-6100-414B-991B-EFA1893E1FEA}" dt="2022-01-31T16:57:44.399" v="4700" actId="1076"/>
        <pc:sldMkLst>
          <pc:docMk/>
          <pc:sldMk cId="3334916056" sldId="290"/>
        </pc:sldMkLst>
        <pc:spChg chg="mod">
          <ac:chgData name="Lukas Bahrenberg" userId="e87e0106-77a4-4912-ab2a-1c124e32255a" providerId="ADAL" clId="{DEFEB4D8-6100-414B-991B-EFA1893E1FEA}" dt="2022-01-31T16:22:49.939" v="3652" actId="20577"/>
          <ac:spMkLst>
            <pc:docMk/>
            <pc:sldMk cId="3334916056" sldId="290"/>
            <ac:spMk id="2" creationId="{6F7430FD-D2AB-A74E-916B-F75683791B56}"/>
          </ac:spMkLst>
        </pc:spChg>
        <pc:spChg chg="add mod">
          <ac:chgData name="Lukas Bahrenberg" userId="e87e0106-77a4-4912-ab2a-1c124e32255a" providerId="ADAL" clId="{DEFEB4D8-6100-414B-991B-EFA1893E1FEA}" dt="2022-01-31T16:45:13.624" v="4318" actId="692"/>
          <ac:spMkLst>
            <pc:docMk/>
            <pc:sldMk cId="3334916056" sldId="290"/>
            <ac:spMk id="6" creationId="{B37522DC-032C-4CDD-9C72-7437E1DBD3A7}"/>
          </ac:spMkLst>
        </pc:spChg>
        <pc:spChg chg="add mod">
          <ac:chgData name="Lukas Bahrenberg" userId="e87e0106-77a4-4912-ab2a-1c124e32255a" providerId="ADAL" clId="{DEFEB4D8-6100-414B-991B-EFA1893E1FEA}" dt="2022-01-31T10:52:17.381" v="2832" actId="1037"/>
          <ac:spMkLst>
            <pc:docMk/>
            <pc:sldMk cId="3334916056" sldId="290"/>
            <ac:spMk id="7" creationId="{8090F1DB-BB55-4ABE-AA7E-D7A1120ABE1F}"/>
          </ac:spMkLst>
        </pc:spChg>
        <pc:spChg chg="add del mod">
          <ac:chgData name="Lukas Bahrenberg" userId="e87e0106-77a4-4912-ab2a-1c124e32255a" providerId="ADAL" clId="{DEFEB4D8-6100-414B-991B-EFA1893E1FEA}" dt="2022-01-31T10:52:17.381" v="2832" actId="1037"/>
          <ac:spMkLst>
            <pc:docMk/>
            <pc:sldMk cId="3334916056" sldId="290"/>
            <ac:spMk id="12" creationId="{285DD2EB-BD4B-4C3C-B86E-C9B18CA1D35D}"/>
          </ac:spMkLst>
        </pc:spChg>
        <pc:spChg chg="add mod">
          <ac:chgData name="Lukas Bahrenberg" userId="e87e0106-77a4-4912-ab2a-1c124e32255a" providerId="ADAL" clId="{DEFEB4D8-6100-414B-991B-EFA1893E1FEA}" dt="2022-01-31T10:52:46.112" v="2842" actId="14100"/>
          <ac:spMkLst>
            <pc:docMk/>
            <pc:sldMk cId="3334916056" sldId="290"/>
            <ac:spMk id="15" creationId="{2DCB542B-D4F1-44FB-8296-7ADE966AE7E4}"/>
          </ac:spMkLst>
        </pc:spChg>
        <pc:spChg chg="add mod">
          <ac:chgData name="Lukas Bahrenberg" userId="e87e0106-77a4-4912-ab2a-1c124e32255a" providerId="ADAL" clId="{DEFEB4D8-6100-414B-991B-EFA1893E1FEA}" dt="2022-01-31T16:57:44.399" v="4700" actId="1076"/>
          <ac:spMkLst>
            <pc:docMk/>
            <pc:sldMk cId="3334916056" sldId="290"/>
            <ac:spMk id="19" creationId="{20530C60-A620-4C0F-9197-289917804FC1}"/>
          </ac:spMkLst>
        </pc:spChg>
        <pc:spChg chg="add mod">
          <ac:chgData name="Lukas Bahrenberg" userId="e87e0106-77a4-4912-ab2a-1c124e32255a" providerId="ADAL" clId="{DEFEB4D8-6100-414B-991B-EFA1893E1FEA}" dt="2022-01-31T10:04:07.308" v="1865" actId="20577"/>
          <ac:spMkLst>
            <pc:docMk/>
            <pc:sldMk cId="3334916056" sldId="290"/>
            <ac:spMk id="24" creationId="{3F15A039-DB11-43A4-844F-D5A7927CA4BA}"/>
          </ac:spMkLst>
        </pc:spChg>
        <pc:spChg chg="del">
          <ac:chgData name="Lukas Bahrenberg" userId="e87e0106-77a4-4912-ab2a-1c124e32255a" providerId="ADAL" clId="{DEFEB4D8-6100-414B-991B-EFA1893E1FEA}" dt="2022-01-31T09:48:20.668" v="1687" actId="478"/>
          <ac:spMkLst>
            <pc:docMk/>
            <pc:sldMk cId="3334916056" sldId="290"/>
            <ac:spMk id="25" creationId="{A2CB4BC1-A3CF-1F4D-8F8C-78918B8F85DB}"/>
          </ac:spMkLst>
        </pc:spChg>
        <pc:spChg chg="add mod">
          <ac:chgData name="Lukas Bahrenberg" userId="e87e0106-77a4-4912-ab2a-1c124e32255a" providerId="ADAL" clId="{DEFEB4D8-6100-414B-991B-EFA1893E1FEA}" dt="2022-01-31T16:45:13.624" v="4318" actId="692"/>
          <ac:spMkLst>
            <pc:docMk/>
            <pc:sldMk cId="3334916056" sldId="290"/>
            <ac:spMk id="29" creationId="{BCEB76DB-3D87-4A57-B66A-DD52CCB63B9B}"/>
          </ac:spMkLst>
        </pc:spChg>
        <pc:spChg chg="add mod">
          <ac:chgData name="Lukas Bahrenberg" userId="e87e0106-77a4-4912-ab2a-1c124e32255a" providerId="ADAL" clId="{DEFEB4D8-6100-414B-991B-EFA1893E1FEA}" dt="2022-01-31T10:52:17.381" v="2832" actId="1037"/>
          <ac:spMkLst>
            <pc:docMk/>
            <pc:sldMk cId="3334916056" sldId="290"/>
            <ac:spMk id="31" creationId="{C5B5A296-467C-4931-85F4-CB706FB5C070}"/>
          </ac:spMkLst>
        </pc:spChg>
        <pc:spChg chg="add mod">
          <ac:chgData name="Lukas Bahrenberg" userId="e87e0106-77a4-4912-ab2a-1c124e32255a" providerId="ADAL" clId="{DEFEB4D8-6100-414B-991B-EFA1893E1FEA}" dt="2022-01-31T10:52:17.381" v="2832" actId="1037"/>
          <ac:spMkLst>
            <pc:docMk/>
            <pc:sldMk cId="3334916056" sldId="290"/>
            <ac:spMk id="38" creationId="{4942953A-43FE-4FC7-B95E-C9E129EA8240}"/>
          </ac:spMkLst>
        </pc:spChg>
        <pc:spChg chg="add del mod">
          <ac:chgData name="Lukas Bahrenberg" userId="e87e0106-77a4-4912-ab2a-1c124e32255a" providerId="ADAL" clId="{DEFEB4D8-6100-414B-991B-EFA1893E1FEA}" dt="2022-01-31T10:15:23.686" v="2275" actId="478"/>
          <ac:spMkLst>
            <pc:docMk/>
            <pc:sldMk cId="3334916056" sldId="290"/>
            <ac:spMk id="40" creationId="{0D4D5BE9-02F9-47CA-900E-3E7559B4A956}"/>
          </ac:spMkLst>
        </pc:spChg>
        <pc:spChg chg="add mod">
          <ac:chgData name="Lukas Bahrenberg" userId="e87e0106-77a4-4912-ab2a-1c124e32255a" providerId="ADAL" clId="{DEFEB4D8-6100-414B-991B-EFA1893E1FEA}" dt="2022-01-31T16:45:26.868" v="4323" actId="20577"/>
          <ac:spMkLst>
            <pc:docMk/>
            <pc:sldMk cId="3334916056" sldId="290"/>
            <ac:spMk id="45" creationId="{99B92096-5812-4242-A024-E497256B67EA}"/>
          </ac:spMkLst>
        </pc:spChg>
        <pc:spChg chg="del">
          <ac:chgData name="Lukas Bahrenberg" userId="e87e0106-77a4-4912-ab2a-1c124e32255a" providerId="ADAL" clId="{DEFEB4D8-6100-414B-991B-EFA1893E1FEA}" dt="2022-01-31T09:47:46.195" v="1681" actId="478"/>
          <ac:spMkLst>
            <pc:docMk/>
            <pc:sldMk cId="3334916056" sldId="290"/>
            <ac:spMk id="54" creationId="{2C9EC1A4-09ED-4DA0-8CE3-A4A558D2B927}"/>
          </ac:spMkLst>
        </pc:spChg>
        <pc:spChg chg="del">
          <ac:chgData name="Lukas Bahrenberg" userId="e87e0106-77a4-4912-ab2a-1c124e32255a" providerId="ADAL" clId="{DEFEB4D8-6100-414B-991B-EFA1893E1FEA}" dt="2022-01-31T09:47:48.346" v="1682" actId="478"/>
          <ac:spMkLst>
            <pc:docMk/>
            <pc:sldMk cId="3334916056" sldId="290"/>
            <ac:spMk id="55" creationId="{E0ACCFFD-5F40-40A0-A15E-B5F1E531BC9B}"/>
          </ac:spMkLst>
        </pc:spChg>
        <pc:spChg chg="del">
          <ac:chgData name="Lukas Bahrenberg" userId="e87e0106-77a4-4912-ab2a-1c124e32255a" providerId="ADAL" clId="{DEFEB4D8-6100-414B-991B-EFA1893E1FEA}" dt="2022-01-31T09:47:48.346" v="1682" actId="478"/>
          <ac:spMkLst>
            <pc:docMk/>
            <pc:sldMk cId="3334916056" sldId="290"/>
            <ac:spMk id="56" creationId="{086F1492-1594-4DFD-98BE-74310F7C2CAF}"/>
          </ac:spMkLst>
        </pc:spChg>
        <pc:spChg chg="del">
          <ac:chgData name="Lukas Bahrenberg" userId="e87e0106-77a4-4912-ab2a-1c124e32255a" providerId="ADAL" clId="{DEFEB4D8-6100-414B-991B-EFA1893E1FEA}" dt="2022-01-31T09:47:50.911" v="1683" actId="478"/>
          <ac:spMkLst>
            <pc:docMk/>
            <pc:sldMk cId="3334916056" sldId="290"/>
            <ac:spMk id="58" creationId="{BD8BC345-2382-4F93-822C-94D966D31065}"/>
          </ac:spMkLst>
        </pc:spChg>
        <pc:spChg chg="del">
          <ac:chgData name="Lukas Bahrenberg" userId="e87e0106-77a4-4912-ab2a-1c124e32255a" providerId="ADAL" clId="{DEFEB4D8-6100-414B-991B-EFA1893E1FEA}" dt="2022-01-31T09:47:50.911" v="1683" actId="478"/>
          <ac:spMkLst>
            <pc:docMk/>
            <pc:sldMk cId="3334916056" sldId="290"/>
            <ac:spMk id="59" creationId="{3C21F179-DF5B-4059-97BD-5F4F05962F0D}"/>
          </ac:spMkLst>
        </pc:spChg>
        <pc:spChg chg="del">
          <ac:chgData name="Lukas Bahrenberg" userId="e87e0106-77a4-4912-ab2a-1c124e32255a" providerId="ADAL" clId="{DEFEB4D8-6100-414B-991B-EFA1893E1FEA}" dt="2022-01-31T09:47:46.195" v="1681" actId="478"/>
          <ac:spMkLst>
            <pc:docMk/>
            <pc:sldMk cId="3334916056" sldId="290"/>
            <ac:spMk id="69" creationId="{F10A95B6-1363-4002-8BFA-B5740F1012E4}"/>
          </ac:spMkLst>
        </pc:spChg>
        <pc:spChg chg="del">
          <ac:chgData name="Lukas Bahrenberg" userId="e87e0106-77a4-4912-ab2a-1c124e32255a" providerId="ADAL" clId="{DEFEB4D8-6100-414B-991B-EFA1893E1FEA}" dt="2022-01-31T09:47:48.346" v="1682" actId="478"/>
          <ac:spMkLst>
            <pc:docMk/>
            <pc:sldMk cId="3334916056" sldId="290"/>
            <ac:spMk id="71" creationId="{175E14AE-DAF1-4422-873F-44498091AA54}"/>
          </ac:spMkLst>
        </pc:spChg>
        <pc:spChg chg="del">
          <ac:chgData name="Lukas Bahrenberg" userId="e87e0106-77a4-4912-ab2a-1c124e32255a" providerId="ADAL" clId="{DEFEB4D8-6100-414B-991B-EFA1893E1FEA}" dt="2022-01-31T09:47:50.911" v="1683" actId="478"/>
          <ac:spMkLst>
            <pc:docMk/>
            <pc:sldMk cId="3334916056" sldId="290"/>
            <ac:spMk id="72" creationId="{134AE8C4-F4BD-4784-BFD5-F503C2B2F99F}"/>
          </ac:spMkLst>
        </pc:spChg>
        <pc:spChg chg="del">
          <ac:chgData name="Lukas Bahrenberg" userId="e87e0106-77a4-4912-ab2a-1c124e32255a" providerId="ADAL" clId="{DEFEB4D8-6100-414B-991B-EFA1893E1FEA}" dt="2022-01-31T09:47:52.114" v="1684" actId="478"/>
          <ac:spMkLst>
            <pc:docMk/>
            <pc:sldMk cId="3334916056" sldId="290"/>
            <ac:spMk id="74" creationId="{A3FA3896-9C93-4C95-9EDA-BEF91F07667F}"/>
          </ac:spMkLst>
        </pc:spChg>
        <pc:spChg chg="del">
          <ac:chgData name="Lukas Bahrenberg" userId="e87e0106-77a4-4912-ab2a-1c124e32255a" providerId="ADAL" clId="{DEFEB4D8-6100-414B-991B-EFA1893E1FEA}" dt="2022-01-31T09:47:50.911" v="1683" actId="478"/>
          <ac:spMkLst>
            <pc:docMk/>
            <pc:sldMk cId="3334916056" sldId="290"/>
            <ac:spMk id="75" creationId="{C3971344-91E2-48CC-A2BB-7B08931B218F}"/>
          </ac:spMkLst>
        </pc:spChg>
        <pc:picChg chg="add mod">
          <ac:chgData name="Lukas Bahrenberg" userId="e87e0106-77a4-4912-ab2a-1c124e32255a" providerId="ADAL" clId="{DEFEB4D8-6100-414B-991B-EFA1893E1FEA}" dt="2022-01-31T10:36:46.327" v="2689" actId="1076"/>
          <ac:picMkLst>
            <pc:docMk/>
            <pc:sldMk cId="3334916056" sldId="290"/>
            <ac:picMk id="5" creationId="{65E274D2-8947-4052-82BE-3153712072DA}"/>
          </ac:picMkLst>
        </pc:picChg>
        <pc:picChg chg="add mod modCrop">
          <ac:chgData name="Lukas Bahrenberg" userId="e87e0106-77a4-4912-ab2a-1c124e32255a" providerId="ADAL" clId="{DEFEB4D8-6100-414B-991B-EFA1893E1FEA}" dt="2022-01-31T10:04:18.242" v="1868" actId="1037"/>
          <ac:picMkLst>
            <pc:docMk/>
            <pc:sldMk cId="3334916056" sldId="290"/>
            <ac:picMk id="26" creationId="{035751AD-E10D-49B4-8E95-9CD533358A0C}"/>
          </ac:picMkLst>
        </pc:picChg>
        <pc:picChg chg="mod">
          <ac:chgData name="Lukas Bahrenberg" userId="e87e0106-77a4-4912-ab2a-1c124e32255a" providerId="ADAL" clId="{DEFEB4D8-6100-414B-991B-EFA1893E1FEA}" dt="2022-01-31T09:47:56.080" v="1685" actId="1076"/>
          <ac:picMkLst>
            <pc:docMk/>
            <pc:sldMk cId="3334916056" sldId="290"/>
            <ac:picMk id="28" creationId="{E3EE6425-6E3E-4B33-AA61-A98FC0187694}"/>
          </ac:picMkLst>
        </pc:picChg>
        <pc:cxnChg chg="add mod">
          <ac:chgData name="Lukas Bahrenberg" userId="e87e0106-77a4-4912-ab2a-1c124e32255a" providerId="ADAL" clId="{DEFEB4D8-6100-414B-991B-EFA1893E1FEA}" dt="2022-01-31T16:45:13.624" v="4318" actId="692"/>
          <ac:cxnSpMkLst>
            <pc:docMk/>
            <pc:sldMk cId="3334916056" sldId="290"/>
            <ac:cxnSpMk id="9" creationId="{CACDC5E0-E842-406F-9AA1-B8FD0DA161E6}"/>
          </ac:cxnSpMkLst>
        </pc:cxnChg>
        <pc:cxnChg chg="add mod">
          <ac:chgData name="Lukas Bahrenberg" userId="e87e0106-77a4-4912-ab2a-1c124e32255a" providerId="ADAL" clId="{DEFEB4D8-6100-414B-991B-EFA1893E1FEA}" dt="2022-01-31T16:45:13.624" v="4318" actId="692"/>
          <ac:cxnSpMkLst>
            <pc:docMk/>
            <pc:sldMk cId="3334916056" sldId="290"/>
            <ac:cxnSpMk id="34" creationId="{041004F4-75E7-4A26-8F74-B305E8E99D77}"/>
          </ac:cxnSpMkLst>
        </pc:cxnChg>
        <pc:cxnChg chg="del">
          <ac:chgData name="Lukas Bahrenberg" userId="e87e0106-77a4-4912-ab2a-1c124e32255a" providerId="ADAL" clId="{DEFEB4D8-6100-414B-991B-EFA1893E1FEA}" dt="2022-01-31T09:47:48.346" v="1682" actId="478"/>
          <ac:cxnSpMkLst>
            <pc:docMk/>
            <pc:sldMk cId="3334916056" sldId="290"/>
            <ac:cxnSpMk id="44" creationId="{A781410A-4DEA-462B-A2F7-7C3D76FC4B18}"/>
          </ac:cxnSpMkLst>
        </pc:cxnChg>
        <pc:cxnChg chg="del">
          <ac:chgData name="Lukas Bahrenberg" userId="e87e0106-77a4-4912-ab2a-1c124e32255a" providerId="ADAL" clId="{DEFEB4D8-6100-414B-991B-EFA1893E1FEA}" dt="2022-01-31T09:47:50.911" v="1683" actId="478"/>
          <ac:cxnSpMkLst>
            <pc:docMk/>
            <pc:sldMk cId="3334916056" sldId="290"/>
            <ac:cxnSpMk id="46" creationId="{60999C85-DAA7-4B10-B103-BA15A8D111D8}"/>
          </ac:cxnSpMkLst>
        </pc:cxnChg>
        <pc:cxnChg chg="del">
          <ac:chgData name="Lukas Bahrenberg" userId="e87e0106-77a4-4912-ab2a-1c124e32255a" providerId="ADAL" clId="{DEFEB4D8-6100-414B-991B-EFA1893E1FEA}" dt="2022-01-31T09:47:50.911" v="1683" actId="478"/>
          <ac:cxnSpMkLst>
            <pc:docMk/>
            <pc:sldMk cId="3334916056" sldId="290"/>
            <ac:cxnSpMk id="48" creationId="{B0C5D15B-A40A-4AA6-9AE1-F4D362F50510}"/>
          </ac:cxnSpMkLst>
        </pc:cxnChg>
        <pc:cxnChg chg="del">
          <ac:chgData name="Lukas Bahrenberg" userId="e87e0106-77a4-4912-ab2a-1c124e32255a" providerId="ADAL" clId="{DEFEB4D8-6100-414B-991B-EFA1893E1FEA}" dt="2022-01-31T09:47:46.195" v="1681" actId="478"/>
          <ac:cxnSpMkLst>
            <pc:docMk/>
            <pc:sldMk cId="3334916056" sldId="290"/>
            <ac:cxnSpMk id="51" creationId="{24718D72-3ABF-49E3-A161-37F861163E79}"/>
          </ac:cxnSpMkLst>
        </pc:cxnChg>
        <pc:cxnChg chg="del">
          <ac:chgData name="Lukas Bahrenberg" userId="e87e0106-77a4-4912-ab2a-1c124e32255a" providerId="ADAL" clId="{DEFEB4D8-6100-414B-991B-EFA1893E1FEA}" dt="2022-01-31T09:47:48.346" v="1682" actId="478"/>
          <ac:cxnSpMkLst>
            <pc:docMk/>
            <pc:sldMk cId="3334916056" sldId="290"/>
            <ac:cxnSpMk id="52" creationId="{3229E4D8-B1B9-4B66-95BE-0F1A9765DDF5}"/>
          </ac:cxnSpMkLst>
        </pc:cxnChg>
        <pc:cxnChg chg="del">
          <ac:chgData name="Lukas Bahrenberg" userId="e87e0106-77a4-4912-ab2a-1c124e32255a" providerId="ADAL" clId="{DEFEB4D8-6100-414B-991B-EFA1893E1FEA}" dt="2022-01-31T09:47:46.195" v="1681" actId="478"/>
          <ac:cxnSpMkLst>
            <pc:docMk/>
            <pc:sldMk cId="3334916056" sldId="290"/>
            <ac:cxnSpMk id="62" creationId="{C875347E-3C28-47C7-98AA-477F6BF94F57}"/>
          </ac:cxnSpMkLst>
        </pc:cxnChg>
        <pc:cxnChg chg="del">
          <ac:chgData name="Lukas Bahrenberg" userId="e87e0106-77a4-4912-ab2a-1c124e32255a" providerId="ADAL" clId="{DEFEB4D8-6100-414B-991B-EFA1893E1FEA}" dt="2022-01-31T09:47:48.346" v="1682" actId="478"/>
          <ac:cxnSpMkLst>
            <pc:docMk/>
            <pc:sldMk cId="3334916056" sldId="290"/>
            <ac:cxnSpMk id="70" creationId="{BCAA9763-09C7-40F5-8D94-A5F83B0F25FD}"/>
          </ac:cxnSpMkLst>
        </pc:cxnChg>
        <pc:cxnChg chg="del">
          <ac:chgData name="Lukas Bahrenberg" userId="e87e0106-77a4-4912-ab2a-1c124e32255a" providerId="ADAL" clId="{DEFEB4D8-6100-414B-991B-EFA1893E1FEA}" dt="2022-01-31T09:47:50.911" v="1683" actId="478"/>
          <ac:cxnSpMkLst>
            <pc:docMk/>
            <pc:sldMk cId="3334916056" sldId="290"/>
            <ac:cxnSpMk id="73" creationId="{0191B893-8312-4D44-9578-2B9279C03DA2}"/>
          </ac:cxnSpMkLst>
        </pc:cxnChg>
      </pc:sldChg>
      <pc:sldChg chg="addSp delSp modSp add mod ord">
        <pc:chgData name="Lukas Bahrenberg" userId="e87e0106-77a4-4912-ab2a-1c124e32255a" providerId="ADAL" clId="{DEFEB4D8-6100-414B-991B-EFA1893E1FEA}" dt="2022-01-31T19:10:11.915" v="6517" actId="14100"/>
        <pc:sldMkLst>
          <pc:docMk/>
          <pc:sldMk cId="1146470707" sldId="291"/>
        </pc:sldMkLst>
        <pc:spChg chg="mod">
          <ac:chgData name="Lukas Bahrenberg" userId="e87e0106-77a4-4912-ab2a-1c124e32255a" providerId="ADAL" clId="{DEFEB4D8-6100-414B-991B-EFA1893E1FEA}" dt="2022-01-31T17:01:25.398" v="4749" actId="20577"/>
          <ac:spMkLst>
            <pc:docMk/>
            <pc:sldMk cId="1146470707" sldId="291"/>
            <ac:spMk id="2" creationId="{6F7430FD-D2AB-A74E-916B-F75683791B56}"/>
          </ac:spMkLst>
        </pc:spChg>
        <pc:spChg chg="add del mod">
          <ac:chgData name="Lukas Bahrenberg" userId="e87e0106-77a4-4912-ab2a-1c124e32255a" providerId="ADAL" clId="{DEFEB4D8-6100-414B-991B-EFA1893E1FEA}" dt="2022-01-31T17:09:30.963" v="4869" actId="21"/>
          <ac:spMkLst>
            <pc:docMk/>
            <pc:sldMk cId="1146470707" sldId="291"/>
            <ac:spMk id="4" creationId="{F8E9481A-9DD7-4833-A13A-8FDEE23DA333}"/>
          </ac:spMkLst>
        </pc:spChg>
        <pc:spChg chg="del">
          <ac:chgData name="Lukas Bahrenberg" userId="e87e0106-77a4-4912-ab2a-1c124e32255a" providerId="ADAL" clId="{DEFEB4D8-6100-414B-991B-EFA1893E1FEA}" dt="2022-01-31T10:35:19.293" v="2594" actId="478"/>
          <ac:spMkLst>
            <pc:docMk/>
            <pc:sldMk cId="1146470707" sldId="291"/>
            <ac:spMk id="6" creationId="{B37522DC-032C-4CDD-9C72-7437E1DBD3A7}"/>
          </ac:spMkLst>
        </pc:spChg>
        <pc:spChg chg="del">
          <ac:chgData name="Lukas Bahrenberg" userId="e87e0106-77a4-4912-ab2a-1c124e32255a" providerId="ADAL" clId="{DEFEB4D8-6100-414B-991B-EFA1893E1FEA}" dt="2022-01-31T10:35:14.166" v="2591" actId="478"/>
          <ac:spMkLst>
            <pc:docMk/>
            <pc:sldMk cId="1146470707" sldId="291"/>
            <ac:spMk id="7" creationId="{8090F1DB-BB55-4ABE-AA7E-D7A1120ABE1F}"/>
          </ac:spMkLst>
        </pc:spChg>
        <pc:spChg chg="add mod ord">
          <ac:chgData name="Lukas Bahrenberg" userId="e87e0106-77a4-4912-ab2a-1c124e32255a" providerId="ADAL" clId="{DEFEB4D8-6100-414B-991B-EFA1893E1FEA}" dt="2022-01-31T17:13:24.230" v="4881" actId="164"/>
          <ac:spMkLst>
            <pc:docMk/>
            <pc:sldMk cId="1146470707" sldId="291"/>
            <ac:spMk id="7" creationId="{B144E9ED-00BF-47FC-828A-87C4383F20A2}"/>
          </ac:spMkLst>
        </pc:spChg>
        <pc:spChg chg="add mod">
          <ac:chgData name="Lukas Bahrenberg" userId="e87e0106-77a4-4912-ab2a-1c124e32255a" providerId="ADAL" clId="{DEFEB4D8-6100-414B-991B-EFA1893E1FEA}" dt="2022-01-31T18:46:24.111" v="6015" actId="1076"/>
          <ac:spMkLst>
            <pc:docMk/>
            <pc:sldMk cId="1146470707" sldId="291"/>
            <ac:spMk id="10" creationId="{CFCAF662-24E9-46A6-8D5C-A5DB5F145605}"/>
          </ac:spMkLst>
        </pc:spChg>
        <pc:spChg chg="del">
          <ac:chgData name="Lukas Bahrenberg" userId="e87e0106-77a4-4912-ab2a-1c124e32255a" providerId="ADAL" clId="{DEFEB4D8-6100-414B-991B-EFA1893E1FEA}" dt="2022-01-31T10:35:16.001" v="2592" actId="478"/>
          <ac:spMkLst>
            <pc:docMk/>
            <pc:sldMk cId="1146470707" sldId="291"/>
            <ac:spMk id="12" creationId="{285DD2EB-BD4B-4C3C-B86E-C9B18CA1D35D}"/>
          </ac:spMkLst>
        </pc:spChg>
        <pc:spChg chg="add mod">
          <ac:chgData name="Lukas Bahrenberg" userId="e87e0106-77a4-4912-ab2a-1c124e32255a" providerId="ADAL" clId="{DEFEB4D8-6100-414B-991B-EFA1893E1FEA}" dt="2022-01-31T18:46:24.111" v="6015" actId="1076"/>
          <ac:spMkLst>
            <pc:docMk/>
            <pc:sldMk cId="1146470707" sldId="291"/>
            <ac:spMk id="12" creationId="{78732ED5-27C7-4A48-907B-7280660A52D0}"/>
          </ac:spMkLst>
        </pc:spChg>
        <pc:spChg chg="add mod">
          <ac:chgData name="Lukas Bahrenberg" userId="e87e0106-77a4-4912-ab2a-1c124e32255a" providerId="ADAL" clId="{DEFEB4D8-6100-414B-991B-EFA1893E1FEA}" dt="2022-01-31T18:46:24.111" v="6015" actId="1076"/>
          <ac:spMkLst>
            <pc:docMk/>
            <pc:sldMk cId="1146470707" sldId="291"/>
            <ac:spMk id="15" creationId="{8FF03FCF-183B-49DE-895A-F67E086E918B}"/>
          </ac:spMkLst>
        </pc:spChg>
        <pc:spChg chg="add mod">
          <ac:chgData name="Lukas Bahrenberg" userId="e87e0106-77a4-4912-ab2a-1c124e32255a" providerId="ADAL" clId="{DEFEB4D8-6100-414B-991B-EFA1893E1FEA}" dt="2022-01-31T19:04:34.431" v="6405" actId="1076"/>
          <ac:spMkLst>
            <pc:docMk/>
            <pc:sldMk cId="1146470707" sldId="291"/>
            <ac:spMk id="17" creationId="{736640A8-1960-482B-9682-4C47037DABE7}"/>
          </ac:spMkLst>
        </pc:spChg>
        <pc:spChg chg="mod">
          <ac:chgData name="Lukas Bahrenberg" userId="e87e0106-77a4-4912-ab2a-1c124e32255a" providerId="ADAL" clId="{DEFEB4D8-6100-414B-991B-EFA1893E1FEA}" dt="2022-01-31T19:10:11.915" v="6517" actId="14100"/>
          <ac:spMkLst>
            <pc:docMk/>
            <pc:sldMk cId="1146470707" sldId="291"/>
            <ac:spMk id="24" creationId="{3F15A039-DB11-43A4-844F-D5A7927CA4BA}"/>
          </ac:spMkLst>
        </pc:spChg>
        <pc:spChg chg="del">
          <ac:chgData name="Lukas Bahrenberg" userId="e87e0106-77a4-4912-ab2a-1c124e32255a" providerId="ADAL" clId="{DEFEB4D8-6100-414B-991B-EFA1893E1FEA}" dt="2022-01-31T10:35:33.251" v="2598" actId="478"/>
          <ac:spMkLst>
            <pc:docMk/>
            <pc:sldMk cId="1146470707" sldId="291"/>
            <ac:spMk id="29" creationId="{BCEB76DB-3D87-4A57-B66A-DD52CCB63B9B}"/>
          </ac:spMkLst>
        </pc:spChg>
        <pc:spChg chg="del">
          <ac:chgData name="Lukas Bahrenberg" userId="e87e0106-77a4-4912-ab2a-1c124e32255a" providerId="ADAL" clId="{DEFEB4D8-6100-414B-991B-EFA1893E1FEA}" dt="2022-01-31T10:35:30.004" v="2595" actId="478"/>
          <ac:spMkLst>
            <pc:docMk/>
            <pc:sldMk cId="1146470707" sldId="291"/>
            <ac:spMk id="31" creationId="{C5B5A296-467C-4931-85F4-CB706FB5C070}"/>
          </ac:spMkLst>
        </pc:spChg>
        <pc:spChg chg="del">
          <ac:chgData name="Lukas Bahrenberg" userId="e87e0106-77a4-4912-ab2a-1c124e32255a" providerId="ADAL" clId="{DEFEB4D8-6100-414B-991B-EFA1893E1FEA}" dt="2022-01-31T10:35:32.230" v="2597" actId="478"/>
          <ac:spMkLst>
            <pc:docMk/>
            <pc:sldMk cId="1146470707" sldId="291"/>
            <ac:spMk id="38" creationId="{4942953A-43FE-4FC7-B95E-C9E129EA8240}"/>
          </ac:spMkLst>
        </pc:spChg>
        <pc:grpChg chg="add mod">
          <ac:chgData name="Lukas Bahrenberg" userId="e87e0106-77a4-4912-ab2a-1c124e32255a" providerId="ADAL" clId="{DEFEB4D8-6100-414B-991B-EFA1893E1FEA}" dt="2022-01-31T18:46:24.111" v="6015" actId="1076"/>
          <ac:grpSpMkLst>
            <pc:docMk/>
            <pc:sldMk cId="1146470707" sldId="291"/>
            <ac:grpSpMk id="6" creationId="{BF7FA9AE-CAC1-44D1-AFCA-EEAA1543D15F}"/>
          </ac:grpSpMkLst>
        </pc:grpChg>
        <pc:picChg chg="del mod">
          <ac:chgData name="Lukas Bahrenberg" userId="e87e0106-77a4-4912-ab2a-1c124e32255a" providerId="ADAL" clId="{DEFEB4D8-6100-414B-991B-EFA1893E1FEA}" dt="2022-01-31T10:36:55.881" v="2691" actId="478"/>
          <ac:picMkLst>
            <pc:docMk/>
            <pc:sldMk cId="1146470707" sldId="291"/>
            <ac:picMk id="5" creationId="{65E274D2-8947-4052-82BE-3153712072DA}"/>
          </ac:picMkLst>
        </pc:picChg>
        <pc:picChg chg="add del mod modCrop">
          <ac:chgData name="Lukas Bahrenberg" userId="e87e0106-77a4-4912-ab2a-1c124e32255a" providerId="ADAL" clId="{DEFEB4D8-6100-414B-991B-EFA1893E1FEA}" dt="2022-01-31T17:09:31.986" v="4870" actId="478"/>
          <ac:picMkLst>
            <pc:docMk/>
            <pc:sldMk cId="1146470707" sldId="291"/>
            <ac:picMk id="5" creationId="{BCA5CA23-5704-4AE8-998C-45E020BF960F}"/>
          </ac:picMkLst>
        </pc:picChg>
        <pc:picChg chg="add mod">
          <ac:chgData name="Lukas Bahrenberg" userId="e87e0106-77a4-4912-ab2a-1c124e32255a" providerId="ADAL" clId="{DEFEB4D8-6100-414B-991B-EFA1893E1FEA}" dt="2022-01-31T17:13:24.230" v="4881" actId="164"/>
          <ac:picMkLst>
            <pc:docMk/>
            <pc:sldMk cId="1146470707" sldId="291"/>
            <ac:picMk id="8" creationId="{DCE9607B-77B5-44BC-88FC-13ED4443F891}"/>
          </ac:picMkLst>
        </pc:picChg>
        <pc:picChg chg="add mod">
          <ac:chgData name="Lukas Bahrenberg" userId="e87e0106-77a4-4912-ab2a-1c124e32255a" providerId="ADAL" clId="{DEFEB4D8-6100-414B-991B-EFA1893E1FEA}" dt="2022-01-31T18:46:24.111" v="6015" actId="1076"/>
          <ac:picMkLst>
            <pc:docMk/>
            <pc:sldMk cId="1146470707" sldId="291"/>
            <ac:picMk id="11" creationId="{C712CC59-483E-4607-8CBB-A67FD6D7AD25}"/>
          </ac:picMkLst>
        </pc:picChg>
        <pc:picChg chg="add del mod">
          <ac:chgData name="Lukas Bahrenberg" userId="e87e0106-77a4-4912-ab2a-1c124e32255a" providerId="ADAL" clId="{DEFEB4D8-6100-414B-991B-EFA1893E1FEA}" dt="2022-01-31T10:38:27.689" v="2707" actId="478"/>
          <ac:picMkLst>
            <pc:docMk/>
            <pc:sldMk cId="1146470707" sldId="291"/>
            <ac:picMk id="16" creationId="{7CE2BE9A-48A9-49B2-8219-7C8125337595}"/>
          </ac:picMkLst>
        </pc:picChg>
        <pc:picChg chg="add del">
          <ac:chgData name="Lukas Bahrenberg" userId="e87e0106-77a4-4912-ab2a-1c124e32255a" providerId="ADAL" clId="{DEFEB4D8-6100-414B-991B-EFA1893E1FEA}" dt="2022-01-31T10:36:16.753" v="2687" actId="478"/>
          <ac:picMkLst>
            <pc:docMk/>
            <pc:sldMk cId="1146470707" sldId="291"/>
            <ac:picMk id="26" creationId="{035751AD-E10D-49B4-8E95-9CD533358A0C}"/>
          </ac:picMkLst>
        </pc:picChg>
        <pc:picChg chg="del">
          <ac:chgData name="Lukas Bahrenberg" userId="e87e0106-77a4-4912-ab2a-1c124e32255a" providerId="ADAL" clId="{DEFEB4D8-6100-414B-991B-EFA1893E1FEA}" dt="2022-01-31T10:38:29.913" v="2708" actId="478"/>
          <ac:picMkLst>
            <pc:docMk/>
            <pc:sldMk cId="1146470707" sldId="291"/>
            <ac:picMk id="28" creationId="{E3EE6425-6E3E-4B33-AA61-A98FC0187694}"/>
          </ac:picMkLst>
        </pc:picChg>
        <pc:picChg chg="add del mod">
          <ac:chgData name="Lukas Bahrenberg" userId="e87e0106-77a4-4912-ab2a-1c124e32255a" providerId="ADAL" clId="{DEFEB4D8-6100-414B-991B-EFA1893E1FEA}" dt="2022-01-31T17:19:17.513" v="4931" actId="478"/>
          <ac:picMkLst>
            <pc:docMk/>
            <pc:sldMk cId="1146470707" sldId="291"/>
            <ac:picMk id="1026" creationId="{9391E4A5-B801-4D4D-912F-D9024A20FCF9}"/>
          </ac:picMkLst>
        </pc:picChg>
        <pc:picChg chg="add del mod">
          <ac:chgData name="Lukas Bahrenberg" userId="e87e0106-77a4-4912-ab2a-1c124e32255a" providerId="ADAL" clId="{DEFEB4D8-6100-414B-991B-EFA1893E1FEA}" dt="2022-01-31T10:48:36.087" v="2817" actId="478"/>
          <ac:picMkLst>
            <pc:docMk/>
            <pc:sldMk cId="1146470707" sldId="291"/>
            <ac:picMk id="2050" creationId="{46E6A85B-E170-4C61-8533-BA921BA2305F}"/>
          </ac:picMkLst>
        </pc:picChg>
        <pc:cxnChg chg="del mod">
          <ac:chgData name="Lukas Bahrenberg" userId="e87e0106-77a4-4912-ab2a-1c124e32255a" providerId="ADAL" clId="{DEFEB4D8-6100-414B-991B-EFA1893E1FEA}" dt="2022-01-31T10:35:17.282" v="2593" actId="478"/>
          <ac:cxnSpMkLst>
            <pc:docMk/>
            <pc:sldMk cId="1146470707" sldId="291"/>
            <ac:cxnSpMk id="9" creationId="{CACDC5E0-E842-406F-9AA1-B8FD0DA161E6}"/>
          </ac:cxnSpMkLst>
        </pc:cxnChg>
        <pc:cxnChg chg="del mod">
          <ac:chgData name="Lukas Bahrenberg" userId="e87e0106-77a4-4912-ab2a-1c124e32255a" providerId="ADAL" clId="{DEFEB4D8-6100-414B-991B-EFA1893E1FEA}" dt="2022-01-31T10:35:30.912" v="2596" actId="478"/>
          <ac:cxnSpMkLst>
            <pc:docMk/>
            <pc:sldMk cId="1146470707" sldId="291"/>
            <ac:cxnSpMk id="34" creationId="{041004F4-75E7-4A26-8F74-B305E8E99D77}"/>
          </ac:cxnSpMkLst>
        </pc:cxnChg>
      </pc:sldChg>
      <pc:sldChg chg="addSp delSp modSp add mod">
        <pc:chgData name="Lukas Bahrenberg" userId="e87e0106-77a4-4912-ab2a-1c124e32255a" providerId="ADAL" clId="{DEFEB4D8-6100-414B-991B-EFA1893E1FEA}" dt="2022-01-31T20:55:41.674" v="6541" actId="20577"/>
        <pc:sldMkLst>
          <pc:docMk/>
          <pc:sldMk cId="2606656750" sldId="292"/>
        </pc:sldMkLst>
        <pc:spChg chg="mod">
          <ac:chgData name="Lukas Bahrenberg" userId="e87e0106-77a4-4912-ab2a-1c124e32255a" providerId="ADAL" clId="{DEFEB4D8-6100-414B-991B-EFA1893E1FEA}" dt="2022-01-31T16:59:44.478" v="4722" actId="20577"/>
          <ac:spMkLst>
            <pc:docMk/>
            <pc:sldMk cId="2606656750" sldId="292"/>
            <ac:spMk id="2" creationId="{6F7430FD-D2AB-A74E-916B-F75683791B56}"/>
          </ac:spMkLst>
        </pc:spChg>
        <pc:spChg chg="del">
          <ac:chgData name="Lukas Bahrenberg" userId="e87e0106-77a4-4912-ab2a-1c124e32255a" providerId="ADAL" clId="{DEFEB4D8-6100-414B-991B-EFA1893E1FEA}" dt="2022-01-31T16:35:46.138" v="3926" actId="478"/>
          <ac:spMkLst>
            <pc:docMk/>
            <pc:sldMk cId="2606656750" sldId="292"/>
            <ac:spMk id="6" creationId="{B37522DC-032C-4CDD-9C72-7437E1DBD3A7}"/>
          </ac:spMkLst>
        </pc:spChg>
        <pc:spChg chg="del">
          <ac:chgData name="Lukas Bahrenberg" userId="e87e0106-77a4-4912-ab2a-1c124e32255a" providerId="ADAL" clId="{DEFEB4D8-6100-414B-991B-EFA1893E1FEA}" dt="2022-01-31T16:31:14.713" v="3815" actId="478"/>
          <ac:spMkLst>
            <pc:docMk/>
            <pc:sldMk cId="2606656750" sldId="292"/>
            <ac:spMk id="7" creationId="{8090F1DB-BB55-4ABE-AA7E-D7A1120ABE1F}"/>
          </ac:spMkLst>
        </pc:spChg>
        <pc:spChg chg="del">
          <ac:chgData name="Lukas Bahrenberg" userId="e87e0106-77a4-4912-ab2a-1c124e32255a" providerId="ADAL" clId="{DEFEB4D8-6100-414B-991B-EFA1893E1FEA}" dt="2022-01-31T16:31:17.018" v="3817" actId="478"/>
          <ac:spMkLst>
            <pc:docMk/>
            <pc:sldMk cId="2606656750" sldId="292"/>
            <ac:spMk id="12" creationId="{285DD2EB-BD4B-4C3C-B86E-C9B18CA1D35D}"/>
          </ac:spMkLst>
        </pc:spChg>
        <pc:spChg chg="add mod">
          <ac:chgData name="Lukas Bahrenberg" userId="e87e0106-77a4-4912-ab2a-1c124e32255a" providerId="ADAL" clId="{DEFEB4D8-6100-414B-991B-EFA1893E1FEA}" dt="2022-01-31T19:00:39.539" v="6337" actId="20577"/>
          <ac:spMkLst>
            <pc:docMk/>
            <pc:sldMk cId="2606656750" sldId="292"/>
            <ac:spMk id="19" creationId="{6169E4C8-7A09-4BE8-8B4A-9B1F5BACC370}"/>
          </ac:spMkLst>
        </pc:spChg>
        <pc:spChg chg="mod">
          <ac:chgData name="Lukas Bahrenberg" userId="e87e0106-77a4-4912-ab2a-1c124e32255a" providerId="ADAL" clId="{DEFEB4D8-6100-414B-991B-EFA1893E1FEA}" dt="2022-01-31T20:55:41.674" v="6541" actId="20577"/>
          <ac:spMkLst>
            <pc:docMk/>
            <pc:sldMk cId="2606656750" sldId="292"/>
            <ac:spMk id="24" creationId="{3F15A039-DB11-43A4-844F-D5A7927CA4BA}"/>
          </ac:spMkLst>
        </pc:spChg>
        <pc:spChg chg="del">
          <ac:chgData name="Lukas Bahrenberg" userId="e87e0106-77a4-4912-ab2a-1c124e32255a" providerId="ADAL" clId="{DEFEB4D8-6100-414B-991B-EFA1893E1FEA}" dt="2022-01-31T16:35:45.417" v="3925" actId="478"/>
          <ac:spMkLst>
            <pc:docMk/>
            <pc:sldMk cId="2606656750" sldId="292"/>
            <ac:spMk id="29" creationId="{BCEB76DB-3D87-4A57-B66A-DD52CCB63B9B}"/>
          </ac:spMkLst>
        </pc:spChg>
        <pc:spChg chg="del">
          <ac:chgData name="Lukas Bahrenberg" userId="e87e0106-77a4-4912-ab2a-1c124e32255a" providerId="ADAL" clId="{DEFEB4D8-6100-414B-991B-EFA1893E1FEA}" dt="2022-01-31T16:30:50.090" v="3751" actId="478"/>
          <ac:spMkLst>
            <pc:docMk/>
            <pc:sldMk cId="2606656750" sldId="292"/>
            <ac:spMk id="31" creationId="{C5B5A296-467C-4931-85F4-CB706FB5C070}"/>
          </ac:spMkLst>
        </pc:spChg>
        <pc:spChg chg="del">
          <ac:chgData name="Lukas Bahrenberg" userId="e87e0106-77a4-4912-ab2a-1c124e32255a" providerId="ADAL" clId="{DEFEB4D8-6100-414B-991B-EFA1893E1FEA}" dt="2022-01-31T16:31:15.810" v="3816" actId="478"/>
          <ac:spMkLst>
            <pc:docMk/>
            <pc:sldMk cId="2606656750" sldId="292"/>
            <ac:spMk id="38" creationId="{4942953A-43FE-4FC7-B95E-C9E129EA8240}"/>
          </ac:spMkLst>
        </pc:spChg>
        <pc:picChg chg="del">
          <ac:chgData name="Lukas Bahrenberg" userId="e87e0106-77a4-4912-ab2a-1c124e32255a" providerId="ADAL" clId="{DEFEB4D8-6100-414B-991B-EFA1893E1FEA}" dt="2022-01-31T16:35:42.913" v="3923" actId="478"/>
          <ac:picMkLst>
            <pc:docMk/>
            <pc:sldMk cId="2606656750" sldId="292"/>
            <ac:picMk id="5" creationId="{65E274D2-8947-4052-82BE-3153712072DA}"/>
          </ac:picMkLst>
        </pc:picChg>
        <pc:picChg chg="add mod ord modCrop">
          <ac:chgData name="Lukas Bahrenberg" userId="e87e0106-77a4-4912-ab2a-1c124e32255a" providerId="ADAL" clId="{DEFEB4D8-6100-414B-991B-EFA1893E1FEA}" dt="2022-01-31T16:34:22.467" v="3826" actId="167"/>
          <ac:picMkLst>
            <pc:docMk/>
            <pc:sldMk cId="2606656750" sldId="292"/>
            <ac:picMk id="8" creationId="{16FD7972-00E4-4B8F-9CAD-58BD43CF38B3}"/>
          </ac:picMkLst>
        </pc:picChg>
        <pc:picChg chg="add mod">
          <ac:chgData name="Lukas Bahrenberg" userId="e87e0106-77a4-4912-ab2a-1c124e32255a" providerId="ADAL" clId="{DEFEB4D8-6100-414B-991B-EFA1893E1FEA}" dt="2022-01-31T16:35:43.164" v="3924"/>
          <ac:picMkLst>
            <pc:docMk/>
            <pc:sldMk cId="2606656750" sldId="292"/>
            <ac:picMk id="18" creationId="{28F6BBE2-F644-4A00-87C1-085142F9311C}"/>
          </ac:picMkLst>
        </pc:picChg>
        <pc:picChg chg="del">
          <ac:chgData name="Lukas Bahrenberg" userId="e87e0106-77a4-4912-ab2a-1c124e32255a" providerId="ADAL" clId="{DEFEB4D8-6100-414B-991B-EFA1893E1FEA}" dt="2022-01-31T16:30:53.501" v="3753" actId="478"/>
          <ac:picMkLst>
            <pc:docMk/>
            <pc:sldMk cId="2606656750" sldId="292"/>
            <ac:picMk id="26" creationId="{035751AD-E10D-49B4-8E95-9CD533358A0C}"/>
          </ac:picMkLst>
        </pc:picChg>
        <pc:picChg chg="del">
          <ac:chgData name="Lukas Bahrenberg" userId="e87e0106-77a4-4912-ab2a-1c124e32255a" providerId="ADAL" clId="{DEFEB4D8-6100-414B-991B-EFA1893E1FEA}" dt="2022-01-31T16:34:24.393" v="3827" actId="478"/>
          <ac:picMkLst>
            <pc:docMk/>
            <pc:sldMk cId="2606656750" sldId="292"/>
            <ac:picMk id="28" creationId="{E3EE6425-6E3E-4B33-AA61-A98FC0187694}"/>
          </ac:picMkLst>
        </pc:picChg>
        <pc:cxnChg chg="del mod">
          <ac:chgData name="Lukas Bahrenberg" userId="e87e0106-77a4-4912-ab2a-1c124e32255a" providerId="ADAL" clId="{DEFEB4D8-6100-414B-991B-EFA1893E1FEA}" dt="2022-01-31T16:31:17.798" v="3818" actId="478"/>
          <ac:cxnSpMkLst>
            <pc:docMk/>
            <pc:sldMk cId="2606656750" sldId="292"/>
            <ac:cxnSpMk id="9" creationId="{CACDC5E0-E842-406F-9AA1-B8FD0DA161E6}"/>
          </ac:cxnSpMkLst>
        </pc:cxnChg>
        <pc:cxnChg chg="del mod">
          <ac:chgData name="Lukas Bahrenberg" userId="e87e0106-77a4-4912-ab2a-1c124e32255a" providerId="ADAL" clId="{DEFEB4D8-6100-414B-991B-EFA1893E1FEA}" dt="2022-01-31T16:31:18.421" v="3819" actId="478"/>
          <ac:cxnSpMkLst>
            <pc:docMk/>
            <pc:sldMk cId="2606656750" sldId="292"/>
            <ac:cxnSpMk id="34" creationId="{041004F4-75E7-4A26-8F74-B305E8E99D77}"/>
          </ac:cxnSpMkLst>
        </pc:cxnChg>
      </pc:sldChg>
      <pc:sldChg chg="delSp modSp add mod">
        <pc:chgData name="Lukas Bahrenberg" userId="e87e0106-77a4-4912-ab2a-1c124e32255a" providerId="ADAL" clId="{DEFEB4D8-6100-414B-991B-EFA1893E1FEA}" dt="2022-01-31T16:24:52.623" v="3720" actId="21"/>
        <pc:sldMkLst>
          <pc:docMk/>
          <pc:sldMk cId="2637318812" sldId="293"/>
        </pc:sldMkLst>
        <pc:spChg chg="mod">
          <ac:chgData name="Lukas Bahrenberg" userId="e87e0106-77a4-4912-ab2a-1c124e32255a" providerId="ADAL" clId="{DEFEB4D8-6100-414B-991B-EFA1893E1FEA}" dt="2022-01-31T11:32:32.843" v="2942" actId="20577"/>
          <ac:spMkLst>
            <pc:docMk/>
            <pc:sldMk cId="2637318812" sldId="293"/>
            <ac:spMk id="2" creationId="{6F7430FD-D2AB-A74E-916B-F75683791B56}"/>
          </ac:spMkLst>
        </pc:spChg>
        <pc:spChg chg="mod">
          <ac:chgData name="Lukas Bahrenberg" userId="e87e0106-77a4-4912-ab2a-1c124e32255a" providerId="ADAL" clId="{DEFEB4D8-6100-414B-991B-EFA1893E1FEA}" dt="2022-01-31T16:24:52.623" v="3720" actId="21"/>
          <ac:spMkLst>
            <pc:docMk/>
            <pc:sldMk cId="2637318812" sldId="293"/>
            <ac:spMk id="25" creationId="{A2CB4BC1-A3CF-1F4D-8F8C-78918B8F85DB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54" creationId="{2C9EC1A4-09ED-4DA0-8CE3-A4A558D2B927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55" creationId="{E0ACCFFD-5F40-40A0-A15E-B5F1E531BC9B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56" creationId="{086F1492-1594-4DFD-98BE-74310F7C2CAF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58" creationId="{BD8BC345-2382-4F93-822C-94D966D31065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59" creationId="{3C21F179-DF5B-4059-97BD-5F4F05962F0D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69" creationId="{F10A95B6-1363-4002-8BFA-B5740F1012E4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71" creationId="{175E14AE-DAF1-4422-873F-44498091AA54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72" creationId="{134AE8C4-F4BD-4784-BFD5-F503C2B2F99F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74" creationId="{A3FA3896-9C93-4C95-9EDA-BEF91F07667F}"/>
          </ac:spMkLst>
        </pc:spChg>
        <pc:spChg chg="del">
          <ac:chgData name="Lukas Bahrenberg" userId="e87e0106-77a4-4912-ab2a-1c124e32255a" providerId="ADAL" clId="{DEFEB4D8-6100-414B-991B-EFA1893E1FEA}" dt="2022-01-31T11:32:36.841" v="2944" actId="478"/>
          <ac:spMkLst>
            <pc:docMk/>
            <pc:sldMk cId="2637318812" sldId="293"/>
            <ac:spMk id="75" creationId="{C3971344-91E2-48CC-A2BB-7B08931B218F}"/>
          </ac:spMkLst>
        </pc:spChg>
        <pc:picChg chg="del mod">
          <ac:chgData name="Lukas Bahrenberg" userId="e87e0106-77a4-4912-ab2a-1c124e32255a" providerId="ADAL" clId="{DEFEB4D8-6100-414B-991B-EFA1893E1FEA}" dt="2022-01-31T11:32:36.841" v="2944" actId="478"/>
          <ac:picMkLst>
            <pc:docMk/>
            <pc:sldMk cId="2637318812" sldId="293"/>
            <ac:picMk id="28" creationId="{E3EE6425-6E3E-4B33-AA61-A98FC0187694}"/>
          </ac:picMkLst>
        </pc:picChg>
        <pc:cxnChg chg="del">
          <ac:chgData name="Lukas Bahrenberg" userId="e87e0106-77a4-4912-ab2a-1c124e32255a" providerId="ADAL" clId="{DEFEB4D8-6100-414B-991B-EFA1893E1FEA}" dt="2022-01-31T11:32:36.841" v="2944" actId="478"/>
          <ac:cxnSpMkLst>
            <pc:docMk/>
            <pc:sldMk cId="2637318812" sldId="293"/>
            <ac:cxnSpMk id="44" creationId="{A781410A-4DEA-462B-A2F7-7C3D76FC4B18}"/>
          </ac:cxnSpMkLst>
        </pc:cxnChg>
        <pc:cxnChg chg="del">
          <ac:chgData name="Lukas Bahrenberg" userId="e87e0106-77a4-4912-ab2a-1c124e32255a" providerId="ADAL" clId="{DEFEB4D8-6100-414B-991B-EFA1893E1FEA}" dt="2022-01-31T11:32:36.841" v="2944" actId="478"/>
          <ac:cxnSpMkLst>
            <pc:docMk/>
            <pc:sldMk cId="2637318812" sldId="293"/>
            <ac:cxnSpMk id="46" creationId="{60999C85-DAA7-4B10-B103-BA15A8D111D8}"/>
          </ac:cxnSpMkLst>
        </pc:cxnChg>
        <pc:cxnChg chg="del">
          <ac:chgData name="Lukas Bahrenberg" userId="e87e0106-77a4-4912-ab2a-1c124e32255a" providerId="ADAL" clId="{DEFEB4D8-6100-414B-991B-EFA1893E1FEA}" dt="2022-01-31T11:32:36.841" v="2944" actId="478"/>
          <ac:cxnSpMkLst>
            <pc:docMk/>
            <pc:sldMk cId="2637318812" sldId="293"/>
            <ac:cxnSpMk id="48" creationId="{B0C5D15B-A40A-4AA6-9AE1-F4D362F50510}"/>
          </ac:cxnSpMkLst>
        </pc:cxnChg>
        <pc:cxnChg chg="del">
          <ac:chgData name="Lukas Bahrenberg" userId="e87e0106-77a4-4912-ab2a-1c124e32255a" providerId="ADAL" clId="{DEFEB4D8-6100-414B-991B-EFA1893E1FEA}" dt="2022-01-31T11:32:36.841" v="2944" actId="478"/>
          <ac:cxnSpMkLst>
            <pc:docMk/>
            <pc:sldMk cId="2637318812" sldId="293"/>
            <ac:cxnSpMk id="51" creationId="{24718D72-3ABF-49E3-A161-37F861163E79}"/>
          </ac:cxnSpMkLst>
        </pc:cxnChg>
        <pc:cxnChg chg="del">
          <ac:chgData name="Lukas Bahrenberg" userId="e87e0106-77a4-4912-ab2a-1c124e32255a" providerId="ADAL" clId="{DEFEB4D8-6100-414B-991B-EFA1893E1FEA}" dt="2022-01-31T11:32:36.841" v="2944" actId="478"/>
          <ac:cxnSpMkLst>
            <pc:docMk/>
            <pc:sldMk cId="2637318812" sldId="293"/>
            <ac:cxnSpMk id="52" creationId="{3229E4D8-B1B9-4B66-95BE-0F1A9765DDF5}"/>
          </ac:cxnSpMkLst>
        </pc:cxnChg>
        <pc:cxnChg chg="del">
          <ac:chgData name="Lukas Bahrenberg" userId="e87e0106-77a4-4912-ab2a-1c124e32255a" providerId="ADAL" clId="{DEFEB4D8-6100-414B-991B-EFA1893E1FEA}" dt="2022-01-31T11:32:36.841" v="2944" actId="478"/>
          <ac:cxnSpMkLst>
            <pc:docMk/>
            <pc:sldMk cId="2637318812" sldId="293"/>
            <ac:cxnSpMk id="62" creationId="{C875347E-3C28-47C7-98AA-477F6BF94F57}"/>
          </ac:cxnSpMkLst>
        </pc:cxnChg>
        <pc:cxnChg chg="del">
          <ac:chgData name="Lukas Bahrenberg" userId="e87e0106-77a4-4912-ab2a-1c124e32255a" providerId="ADAL" clId="{DEFEB4D8-6100-414B-991B-EFA1893E1FEA}" dt="2022-01-31T11:32:36.841" v="2944" actId="478"/>
          <ac:cxnSpMkLst>
            <pc:docMk/>
            <pc:sldMk cId="2637318812" sldId="293"/>
            <ac:cxnSpMk id="70" creationId="{BCAA9763-09C7-40F5-8D94-A5F83B0F25FD}"/>
          </ac:cxnSpMkLst>
        </pc:cxnChg>
        <pc:cxnChg chg="del">
          <ac:chgData name="Lukas Bahrenberg" userId="e87e0106-77a4-4912-ab2a-1c124e32255a" providerId="ADAL" clId="{DEFEB4D8-6100-414B-991B-EFA1893E1FEA}" dt="2022-01-31T11:32:36.841" v="2944" actId="478"/>
          <ac:cxnSpMkLst>
            <pc:docMk/>
            <pc:sldMk cId="2637318812" sldId="293"/>
            <ac:cxnSpMk id="73" creationId="{0191B893-8312-4D44-9578-2B9279C03DA2}"/>
          </ac:cxnSpMkLst>
        </pc:cxnChg>
      </pc:sldChg>
      <pc:sldChg chg="delSp modSp new mod modClrScheme chgLayout">
        <pc:chgData name="Lukas Bahrenberg" userId="e87e0106-77a4-4912-ab2a-1c124e32255a" providerId="ADAL" clId="{DEFEB4D8-6100-414B-991B-EFA1893E1FEA}" dt="2022-01-31T16:14:50.771" v="3580" actId="478"/>
        <pc:sldMkLst>
          <pc:docMk/>
          <pc:sldMk cId="162952302" sldId="294"/>
        </pc:sldMkLst>
        <pc:spChg chg="del">
          <ac:chgData name="Lukas Bahrenberg" userId="e87e0106-77a4-4912-ab2a-1c124e32255a" providerId="ADAL" clId="{DEFEB4D8-6100-414B-991B-EFA1893E1FEA}" dt="2022-01-31T16:14:45.920" v="3579" actId="700"/>
          <ac:spMkLst>
            <pc:docMk/>
            <pc:sldMk cId="162952302" sldId="294"/>
            <ac:spMk id="2" creationId="{173690C8-80F6-41C1-9592-159F5BF0D87C}"/>
          </ac:spMkLst>
        </pc:spChg>
        <pc:spChg chg="del mod ord">
          <ac:chgData name="Lukas Bahrenberg" userId="e87e0106-77a4-4912-ab2a-1c124e32255a" providerId="ADAL" clId="{DEFEB4D8-6100-414B-991B-EFA1893E1FEA}" dt="2022-01-31T16:14:50.771" v="3580" actId="478"/>
          <ac:spMkLst>
            <pc:docMk/>
            <pc:sldMk cId="162952302" sldId="294"/>
            <ac:spMk id="3" creationId="{2F45D482-BD43-482C-9EE5-8C64FD3498A8}"/>
          </ac:spMkLst>
        </pc:spChg>
      </pc:sldChg>
      <pc:sldChg chg="delSp modSp add mod">
        <pc:chgData name="Lukas Bahrenberg" userId="e87e0106-77a4-4912-ab2a-1c124e32255a" providerId="ADAL" clId="{DEFEB4D8-6100-414B-991B-EFA1893E1FEA}" dt="2022-01-31T19:11:46.081" v="6528" actId="20577"/>
        <pc:sldMkLst>
          <pc:docMk/>
          <pc:sldMk cId="1090381269" sldId="295"/>
        </pc:sldMkLst>
        <pc:spChg chg="mod">
          <ac:chgData name="Lukas Bahrenberg" userId="e87e0106-77a4-4912-ab2a-1c124e32255a" providerId="ADAL" clId="{DEFEB4D8-6100-414B-991B-EFA1893E1FEA}" dt="2022-01-31T19:11:46.081" v="6528" actId="20577"/>
          <ac:spMkLst>
            <pc:docMk/>
            <pc:sldMk cId="1090381269" sldId="295"/>
            <ac:spMk id="2" creationId="{6F7430FD-D2AB-A74E-916B-F75683791B56}"/>
          </ac:spMkLst>
        </pc:spChg>
        <pc:spChg chg="del">
          <ac:chgData name="Lukas Bahrenberg" userId="e87e0106-77a4-4912-ab2a-1c124e32255a" providerId="ADAL" clId="{DEFEB4D8-6100-414B-991B-EFA1893E1FEA}" dt="2022-01-31T16:25:35.138" v="3727" actId="478"/>
          <ac:spMkLst>
            <pc:docMk/>
            <pc:sldMk cId="1090381269" sldId="295"/>
            <ac:spMk id="6" creationId="{B37522DC-032C-4CDD-9C72-7437E1DBD3A7}"/>
          </ac:spMkLst>
        </pc:spChg>
        <pc:spChg chg="del">
          <ac:chgData name="Lukas Bahrenberg" userId="e87e0106-77a4-4912-ab2a-1c124e32255a" providerId="ADAL" clId="{DEFEB4D8-6100-414B-991B-EFA1893E1FEA}" dt="2022-01-31T16:25:39.912" v="3733" actId="478"/>
          <ac:spMkLst>
            <pc:docMk/>
            <pc:sldMk cId="1090381269" sldId="295"/>
            <ac:spMk id="7" creationId="{8090F1DB-BB55-4ABE-AA7E-D7A1120ABE1F}"/>
          </ac:spMkLst>
        </pc:spChg>
        <pc:spChg chg="del">
          <ac:chgData name="Lukas Bahrenberg" userId="e87e0106-77a4-4912-ab2a-1c124e32255a" providerId="ADAL" clId="{DEFEB4D8-6100-414B-991B-EFA1893E1FEA}" dt="2022-01-31T16:25:39.373" v="3732" actId="478"/>
          <ac:spMkLst>
            <pc:docMk/>
            <pc:sldMk cId="1090381269" sldId="295"/>
            <ac:spMk id="12" creationId="{285DD2EB-BD4B-4C3C-B86E-C9B18CA1D35D}"/>
          </ac:spMkLst>
        </pc:spChg>
        <pc:spChg chg="mod">
          <ac:chgData name="Lukas Bahrenberg" userId="e87e0106-77a4-4912-ab2a-1c124e32255a" providerId="ADAL" clId="{DEFEB4D8-6100-414B-991B-EFA1893E1FEA}" dt="2022-01-31T19:11:42.372" v="6525" actId="20577"/>
          <ac:spMkLst>
            <pc:docMk/>
            <pc:sldMk cId="1090381269" sldId="295"/>
            <ac:spMk id="24" creationId="{3F15A039-DB11-43A4-844F-D5A7927CA4BA}"/>
          </ac:spMkLst>
        </pc:spChg>
        <pc:spChg chg="del">
          <ac:chgData name="Lukas Bahrenberg" userId="e87e0106-77a4-4912-ab2a-1c124e32255a" providerId="ADAL" clId="{DEFEB4D8-6100-414B-991B-EFA1893E1FEA}" dt="2022-01-31T16:25:36.250" v="3729" actId="478"/>
          <ac:spMkLst>
            <pc:docMk/>
            <pc:sldMk cId="1090381269" sldId="295"/>
            <ac:spMk id="29" creationId="{BCEB76DB-3D87-4A57-B66A-DD52CCB63B9B}"/>
          </ac:spMkLst>
        </pc:spChg>
        <pc:spChg chg="del">
          <ac:chgData name="Lukas Bahrenberg" userId="e87e0106-77a4-4912-ab2a-1c124e32255a" providerId="ADAL" clId="{DEFEB4D8-6100-414B-991B-EFA1893E1FEA}" dt="2022-01-31T16:25:37.839" v="3730" actId="478"/>
          <ac:spMkLst>
            <pc:docMk/>
            <pc:sldMk cId="1090381269" sldId="295"/>
            <ac:spMk id="31" creationId="{C5B5A296-467C-4931-85F4-CB706FB5C070}"/>
          </ac:spMkLst>
        </pc:spChg>
        <pc:spChg chg="del">
          <ac:chgData name="Lukas Bahrenberg" userId="e87e0106-77a4-4912-ab2a-1c124e32255a" providerId="ADAL" clId="{DEFEB4D8-6100-414B-991B-EFA1893E1FEA}" dt="2022-01-31T16:25:38.594" v="3731" actId="478"/>
          <ac:spMkLst>
            <pc:docMk/>
            <pc:sldMk cId="1090381269" sldId="295"/>
            <ac:spMk id="38" creationId="{4942953A-43FE-4FC7-B95E-C9E129EA8240}"/>
          </ac:spMkLst>
        </pc:spChg>
        <pc:picChg chg="del">
          <ac:chgData name="Lukas Bahrenberg" userId="e87e0106-77a4-4912-ab2a-1c124e32255a" providerId="ADAL" clId="{DEFEB4D8-6100-414B-991B-EFA1893E1FEA}" dt="2022-01-31T16:25:33.760" v="3725" actId="478"/>
          <ac:picMkLst>
            <pc:docMk/>
            <pc:sldMk cId="1090381269" sldId="295"/>
            <ac:picMk id="5" creationId="{65E274D2-8947-4052-82BE-3153712072DA}"/>
          </ac:picMkLst>
        </pc:picChg>
        <pc:picChg chg="del">
          <ac:chgData name="Lukas Bahrenberg" userId="e87e0106-77a4-4912-ab2a-1c124e32255a" providerId="ADAL" clId="{DEFEB4D8-6100-414B-991B-EFA1893E1FEA}" dt="2022-01-31T16:25:28.810" v="3723" actId="478"/>
          <ac:picMkLst>
            <pc:docMk/>
            <pc:sldMk cId="1090381269" sldId="295"/>
            <ac:picMk id="26" creationId="{035751AD-E10D-49B4-8E95-9CD533358A0C}"/>
          </ac:picMkLst>
        </pc:picChg>
        <pc:picChg chg="del">
          <ac:chgData name="Lukas Bahrenberg" userId="e87e0106-77a4-4912-ab2a-1c124e32255a" providerId="ADAL" clId="{DEFEB4D8-6100-414B-991B-EFA1893E1FEA}" dt="2022-01-31T16:25:41.113" v="3734" actId="478"/>
          <ac:picMkLst>
            <pc:docMk/>
            <pc:sldMk cId="1090381269" sldId="295"/>
            <ac:picMk id="28" creationId="{E3EE6425-6E3E-4B33-AA61-A98FC0187694}"/>
          </ac:picMkLst>
        </pc:picChg>
        <pc:cxnChg chg="del mod">
          <ac:chgData name="Lukas Bahrenberg" userId="e87e0106-77a4-4912-ab2a-1c124e32255a" providerId="ADAL" clId="{DEFEB4D8-6100-414B-991B-EFA1893E1FEA}" dt="2022-01-31T16:25:34.583" v="3726" actId="478"/>
          <ac:cxnSpMkLst>
            <pc:docMk/>
            <pc:sldMk cId="1090381269" sldId="295"/>
            <ac:cxnSpMk id="9" creationId="{CACDC5E0-E842-406F-9AA1-B8FD0DA161E6}"/>
          </ac:cxnSpMkLst>
        </pc:cxnChg>
        <pc:cxnChg chg="del mod">
          <ac:chgData name="Lukas Bahrenberg" userId="e87e0106-77a4-4912-ab2a-1c124e32255a" providerId="ADAL" clId="{DEFEB4D8-6100-414B-991B-EFA1893E1FEA}" dt="2022-01-31T16:25:35.748" v="3728" actId="478"/>
          <ac:cxnSpMkLst>
            <pc:docMk/>
            <pc:sldMk cId="1090381269" sldId="295"/>
            <ac:cxnSpMk id="34" creationId="{041004F4-75E7-4A26-8F74-B305E8E99D77}"/>
          </ac:cxnSpMkLst>
        </pc:cxnChg>
      </pc:sldChg>
      <pc:sldChg chg="modSp add del mod">
        <pc:chgData name="Lukas Bahrenberg" userId="e87e0106-77a4-4912-ab2a-1c124e32255a" providerId="ADAL" clId="{DEFEB4D8-6100-414B-991B-EFA1893E1FEA}" dt="2022-01-31T18:50:17.323" v="6043" actId="47"/>
        <pc:sldMkLst>
          <pc:docMk/>
          <pc:sldMk cId="3324682112" sldId="296"/>
        </pc:sldMkLst>
        <pc:spChg chg="mod">
          <ac:chgData name="Lukas Bahrenberg" userId="e87e0106-77a4-4912-ab2a-1c124e32255a" providerId="ADAL" clId="{DEFEB4D8-6100-414B-991B-EFA1893E1FEA}" dt="2022-01-31T16:46:52.152" v="4326" actId="20577"/>
          <ac:spMkLst>
            <pc:docMk/>
            <pc:sldMk cId="3324682112" sldId="296"/>
            <ac:spMk id="2" creationId="{6F7430FD-D2AB-A74E-916B-F75683791B56}"/>
          </ac:spMkLst>
        </pc:spChg>
      </pc:sldChg>
      <pc:sldChg chg="modSp add del mod">
        <pc:chgData name="Lukas Bahrenberg" userId="e87e0106-77a4-4912-ab2a-1c124e32255a" providerId="ADAL" clId="{DEFEB4D8-6100-414B-991B-EFA1893E1FEA}" dt="2022-01-31T18:50:17.323" v="6043" actId="47"/>
        <pc:sldMkLst>
          <pc:docMk/>
          <pc:sldMk cId="2970230259" sldId="297"/>
        </pc:sldMkLst>
        <pc:spChg chg="mod">
          <ac:chgData name="Lukas Bahrenberg" userId="e87e0106-77a4-4912-ab2a-1c124e32255a" providerId="ADAL" clId="{DEFEB4D8-6100-414B-991B-EFA1893E1FEA}" dt="2022-01-31T17:09:08.480" v="4863" actId="20577"/>
          <ac:spMkLst>
            <pc:docMk/>
            <pc:sldMk cId="2970230259" sldId="297"/>
            <ac:spMk id="2" creationId="{6F7430FD-D2AB-A74E-916B-F75683791B56}"/>
          </ac:spMkLst>
        </pc:spChg>
      </pc:sldChg>
      <pc:sldChg chg="delSp modSp add del mod">
        <pc:chgData name="Lukas Bahrenberg" userId="e87e0106-77a4-4912-ab2a-1c124e32255a" providerId="ADAL" clId="{DEFEB4D8-6100-414B-991B-EFA1893E1FEA}" dt="2022-01-31T18:46:52.390" v="6016" actId="47"/>
        <pc:sldMkLst>
          <pc:docMk/>
          <pc:sldMk cId="257582946" sldId="298"/>
        </pc:sldMkLst>
        <pc:spChg chg="mod">
          <ac:chgData name="Lukas Bahrenberg" userId="e87e0106-77a4-4912-ab2a-1c124e32255a" providerId="ADAL" clId="{DEFEB4D8-6100-414B-991B-EFA1893E1FEA}" dt="2022-01-31T18:28:45.139" v="5187" actId="20577"/>
          <ac:spMkLst>
            <pc:docMk/>
            <pc:sldMk cId="257582946" sldId="298"/>
            <ac:spMk id="2" creationId="{6F7430FD-D2AB-A74E-916B-F75683791B56}"/>
          </ac:spMkLst>
        </pc:spChg>
        <pc:spChg chg="del">
          <ac:chgData name="Lukas Bahrenberg" userId="e87e0106-77a4-4912-ab2a-1c124e32255a" providerId="ADAL" clId="{DEFEB4D8-6100-414B-991B-EFA1893E1FEA}" dt="2022-01-31T18:27:58.298" v="5134" actId="478"/>
          <ac:spMkLst>
            <pc:docMk/>
            <pc:sldMk cId="257582946" sldId="298"/>
            <ac:spMk id="10" creationId="{CFCAF662-24E9-46A6-8D5C-A5DB5F145605}"/>
          </ac:spMkLst>
        </pc:spChg>
        <pc:spChg chg="mod">
          <ac:chgData name="Lukas Bahrenberg" userId="e87e0106-77a4-4912-ab2a-1c124e32255a" providerId="ADAL" clId="{DEFEB4D8-6100-414B-991B-EFA1893E1FEA}" dt="2022-01-31T18:34:39.453" v="5493" actId="1076"/>
          <ac:spMkLst>
            <pc:docMk/>
            <pc:sldMk cId="257582946" sldId="298"/>
            <ac:spMk id="12" creationId="{78732ED5-27C7-4A48-907B-7280660A52D0}"/>
          </ac:spMkLst>
        </pc:spChg>
        <pc:spChg chg="mod">
          <ac:chgData name="Lukas Bahrenberg" userId="e87e0106-77a4-4912-ab2a-1c124e32255a" providerId="ADAL" clId="{DEFEB4D8-6100-414B-991B-EFA1893E1FEA}" dt="2022-01-31T18:34:39.453" v="5493" actId="1076"/>
          <ac:spMkLst>
            <pc:docMk/>
            <pc:sldMk cId="257582946" sldId="298"/>
            <ac:spMk id="15" creationId="{8FF03FCF-183B-49DE-895A-F67E086E918B}"/>
          </ac:spMkLst>
        </pc:spChg>
        <pc:spChg chg="mod">
          <ac:chgData name="Lukas Bahrenberg" userId="e87e0106-77a4-4912-ab2a-1c124e32255a" providerId="ADAL" clId="{DEFEB4D8-6100-414B-991B-EFA1893E1FEA}" dt="2022-01-31T18:37:07.627" v="5622" actId="20577"/>
          <ac:spMkLst>
            <pc:docMk/>
            <pc:sldMk cId="257582946" sldId="298"/>
            <ac:spMk id="24" creationId="{3F15A039-DB11-43A4-844F-D5A7927CA4BA}"/>
          </ac:spMkLst>
        </pc:spChg>
        <pc:grpChg chg="del">
          <ac:chgData name="Lukas Bahrenberg" userId="e87e0106-77a4-4912-ab2a-1c124e32255a" providerId="ADAL" clId="{DEFEB4D8-6100-414B-991B-EFA1893E1FEA}" dt="2022-01-31T18:27:56.938" v="5133" actId="478"/>
          <ac:grpSpMkLst>
            <pc:docMk/>
            <pc:sldMk cId="257582946" sldId="298"/>
            <ac:grpSpMk id="6" creationId="{BF7FA9AE-CAC1-44D1-AFCA-EEAA1543D15F}"/>
          </ac:grpSpMkLst>
        </pc:grpChg>
        <pc:picChg chg="mod">
          <ac:chgData name="Lukas Bahrenberg" userId="e87e0106-77a4-4912-ab2a-1c124e32255a" providerId="ADAL" clId="{DEFEB4D8-6100-414B-991B-EFA1893E1FEA}" dt="2022-01-31T18:34:39.453" v="5493" actId="1076"/>
          <ac:picMkLst>
            <pc:docMk/>
            <pc:sldMk cId="257582946" sldId="298"/>
            <ac:picMk id="11" creationId="{C712CC59-483E-4607-8CBB-A67FD6D7AD25}"/>
          </ac:picMkLst>
        </pc:picChg>
      </pc:sldChg>
      <pc:sldChg chg="addSp delSp modSp add del mod">
        <pc:chgData name="Lukas Bahrenberg" userId="e87e0106-77a4-4912-ab2a-1c124e32255a" providerId="ADAL" clId="{DEFEB4D8-6100-414B-991B-EFA1893E1FEA}" dt="2022-01-31T18:27:52.928" v="5131" actId="47"/>
        <pc:sldMkLst>
          <pc:docMk/>
          <pc:sldMk cId="2991166203" sldId="298"/>
        </pc:sldMkLst>
        <pc:spChg chg="mod">
          <ac:chgData name="Lukas Bahrenberg" userId="e87e0106-77a4-4912-ab2a-1c124e32255a" providerId="ADAL" clId="{DEFEB4D8-6100-414B-991B-EFA1893E1FEA}" dt="2022-01-31T18:27:29.139" v="5126" actId="20577"/>
          <ac:spMkLst>
            <pc:docMk/>
            <pc:sldMk cId="2991166203" sldId="298"/>
            <ac:spMk id="2" creationId="{6F7430FD-D2AB-A74E-916B-F75683791B56}"/>
          </ac:spMkLst>
        </pc:spChg>
        <pc:spChg chg="del">
          <ac:chgData name="Lukas Bahrenberg" userId="e87e0106-77a4-4912-ab2a-1c124e32255a" providerId="ADAL" clId="{DEFEB4D8-6100-414B-991B-EFA1893E1FEA}" dt="2022-01-31T18:27:33.481" v="5127" actId="478"/>
          <ac:spMkLst>
            <pc:docMk/>
            <pc:sldMk cId="2991166203" sldId="298"/>
            <ac:spMk id="10" creationId="{CFCAF662-24E9-46A6-8D5C-A5DB5F145605}"/>
          </ac:spMkLst>
        </pc:spChg>
        <pc:spChg chg="del">
          <ac:chgData name="Lukas Bahrenberg" userId="e87e0106-77a4-4912-ab2a-1c124e32255a" providerId="ADAL" clId="{DEFEB4D8-6100-414B-991B-EFA1893E1FEA}" dt="2022-01-31T18:27:33.481" v="5127" actId="478"/>
          <ac:spMkLst>
            <pc:docMk/>
            <pc:sldMk cId="2991166203" sldId="298"/>
            <ac:spMk id="12" creationId="{78732ED5-27C7-4A48-907B-7280660A52D0}"/>
          </ac:spMkLst>
        </pc:spChg>
        <pc:spChg chg="add del mod">
          <ac:chgData name="Lukas Bahrenberg" userId="e87e0106-77a4-4912-ab2a-1c124e32255a" providerId="ADAL" clId="{DEFEB4D8-6100-414B-991B-EFA1893E1FEA}" dt="2022-01-31T18:27:47.637" v="5130"/>
          <ac:spMkLst>
            <pc:docMk/>
            <pc:sldMk cId="2991166203" sldId="298"/>
            <ac:spMk id="13" creationId="{DC22E588-B26A-44FF-A242-3328FD19A2E4}"/>
          </ac:spMkLst>
        </pc:spChg>
        <pc:spChg chg="del">
          <ac:chgData name="Lukas Bahrenberg" userId="e87e0106-77a4-4912-ab2a-1c124e32255a" providerId="ADAL" clId="{DEFEB4D8-6100-414B-991B-EFA1893E1FEA}" dt="2022-01-31T18:27:33.481" v="5127" actId="478"/>
          <ac:spMkLst>
            <pc:docMk/>
            <pc:sldMk cId="2991166203" sldId="298"/>
            <ac:spMk id="15" creationId="{8FF03FCF-183B-49DE-895A-F67E086E918B}"/>
          </ac:spMkLst>
        </pc:spChg>
        <pc:spChg chg="mod">
          <ac:chgData name="Lukas Bahrenberg" userId="e87e0106-77a4-4912-ab2a-1c124e32255a" providerId="ADAL" clId="{DEFEB4D8-6100-414B-991B-EFA1893E1FEA}" dt="2022-01-31T18:27:38.438" v="5128"/>
          <ac:spMkLst>
            <pc:docMk/>
            <pc:sldMk cId="2991166203" sldId="298"/>
            <ac:spMk id="24" creationId="{3F15A039-DB11-43A4-844F-D5A7927CA4BA}"/>
          </ac:spMkLst>
        </pc:spChg>
        <pc:grpChg chg="del">
          <ac:chgData name="Lukas Bahrenberg" userId="e87e0106-77a4-4912-ab2a-1c124e32255a" providerId="ADAL" clId="{DEFEB4D8-6100-414B-991B-EFA1893E1FEA}" dt="2022-01-31T18:27:33.481" v="5127" actId="478"/>
          <ac:grpSpMkLst>
            <pc:docMk/>
            <pc:sldMk cId="2991166203" sldId="298"/>
            <ac:grpSpMk id="6" creationId="{BF7FA9AE-CAC1-44D1-AFCA-EEAA1543D15F}"/>
          </ac:grpSpMkLst>
        </pc:grpChg>
        <pc:picChg chg="del">
          <ac:chgData name="Lukas Bahrenberg" userId="e87e0106-77a4-4912-ab2a-1c124e32255a" providerId="ADAL" clId="{DEFEB4D8-6100-414B-991B-EFA1893E1FEA}" dt="2022-01-31T18:27:33.481" v="5127" actId="478"/>
          <ac:picMkLst>
            <pc:docMk/>
            <pc:sldMk cId="2991166203" sldId="298"/>
            <ac:picMk id="11" creationId="{C712CC59-483E-4607-8CBB-A67FD6D7AD25}"/>
          </ac:picMkLst>
        </pc:picChg>
        <pc:picChg chg="add del mod">
          <ac:chgData name="Lukas Bahrenberg" userId="e87e0106-77a4-4912-ab2a-1c124e32255a" providerId="ADAL" clId="{DEFEB4D8-6100-414B-991B-EFA1893E1FEA}" dt="2022-01-31T18:27:47.637" v="5130"/>
          <ac:picMkLst>
            <pc:docMk/>
            <pc:sldMk cId="2991166203" sldId="298"/>
            <ac:picMk id="14" creationId="{871CAEF8-E85A-481C-899A-394E279BD0D6}"/>
          </ac:picMkLst>
        </pc:picChg>
      </pc:sldChg>
      <pc:sldChg chg="addSp delSp modSp add mod ord">
        <pc:chgData name="Lukas Bahrenberg" userId="e87e0106-77a4-4912-ab2a-1c124e32255a" providerId="ADAL" clId="{DEFEB4D8-6100-414B-991B-EFA1893E1FEA}" dt="2022-01-31T19:03:28.890" v="6401" actId="1076"/>
        <pc:sldMkLst>
          <pc:docMk/>
          <pc:sldMk cId="946541222" sldId="299"/>
        </pc:sldMkLst>
        <pc:spChg chg="mod">
          <ac:chgData name="Lukas Bahrenberg" userId="e87e0106-77a4-4912-ab2a-1c124e32255a" providerId="ADAL" clId="{DEFEB4D8-6100-414B-991B-EFA1893E1FEA}" dt="2022-01-31T18:50:12.097" v="6042" actId="27636"/>
          <ac:spMkLst>
            <pc:docMk/>
            <pc:sldMk cId="946541222" sldId="299"/>
            <ac:spMk id="2" creationId="{6F7430FD-D2AB-A74E-916B-F75683791B56}"/>
          </ac:spMkLst>
        </pc:spChg>
        <pc:spChg chg="add mod">
          <ac:chgData name="Lukas Bahrenberg" userId="e87e0106-77a4-4912-ab2a-1c124e32255a" providerId="ADAL" clId="{DEFEB4D8-6100-414B-991B-EFA1893E1FEA}" dt="2022-01-31T18:55:03.737" v="6215" actId="1076"/>
          <ac:spMkLst>
            <pc:docMk/>
            <pc:sldMk cId="946541222" sldId="299"/>
            <ac:spMk id="6" creationId="{C0BAEEFD-B4AB-4C84-ADC7-04BC51FE3260}"/>
          </ac:spMkLst>
        </pc:spChg>
        <pc:spChg chg="del">
          <ac:chgData name="Lukas Bahrenberg" userId="e87e0106-77a4-4912-ab2a-1c124e32255a" providerId="ADAL" clId="{DEFEB4D8-6100-414B-991B-EFA1893E1FEA}" dt="2022-01-31T18:36:16.730" v="5568" actId="478"/>
          <ac:spMkLst>
            <pc:docMk/>
            <pc:sldMk cId="946541222" sldId="299"/>
            <ac:spMk id="12" creationId="{78732ED5-27C7-4A48-907B-7280660A52D0}"/>
          </ac:spMkLst>
        </pc:spChg>
        <pc:spChg chg="add mod">
          <ac:chgData name="Lukas Bahrenberg" userId="e87e0106-77a4-4912-ab2a-1c124e32255a" providerId="ADAL" clId="{DEFEB4D8-6100-414B-991B-EFA1893E1FEA}" dt="2022-01-31T18:56:55.231" v="6274" actId="207"/>
          <ac:spMkLst>
            <pc:docMk/>
            <pc:sldMk cId="946541222" sldId="299"/>
            <ac:spMk id="14" creationId="{B5D39ECD-BCD6-473C-8E39-140FDEFEB7AD}"/>
          </ac:spMkLst>
        </pc:spChg>
        <pc:spChg chg="del">
          <ac:chgData name="Lukas Bahrenberg" userId="e87e0106-77a4-4912-ab2a-1c124e32255a" providerId="ADAL" clId="{DEFEB4D8-6100-414B-991B-EFA1893E1FEA}" dt="2022-01-31T18:36:17.550" v="5569" actId="478"/>
          <ac:spMkLst>
            <pc:docMk/>
            <pc:sldMk cId="946541222" sldId="299"/>
            <ac:spMk id="15" creationId="{8FF03FCF-183B-49DE-895A-F67E086E918B}"/>
          </ac:spMkLst>
        </pc:spChg>
        <pc:spChg chg="add mod">
          <ac:chgData name="Lukas Bahrenberg" userId="e87e0106-77a4-4912-ab2a-1c124e32255a" providerId="ADAL" clId="{DEFEB4D8-6100-414B-991B-EFA1893E1FEA}" dt="2022-01-31T19:01:34.026" v="6385" actId="1076"/>
          <ac:spMkLst>
            <pc:docMk/>
            <pc:sldMk cId="946541222" sldId="299"/>
            <ac:spMk id="17" creationId="{ABD6151E-99D3-48D6-9053-E890EA70038D}"/>
          </ac:spMkLst>
        </pc:spChg>
        <pc:spChg chg="add mod">
          <ac:chgData name="Lukas Bahrenberg" userId="e87e0106-77a4-4912-ab2a-1c124e32255a" providerId="ADAL" clId="{DEFEB4D8-6100-414B-991B-EFA1893E1FEA}" dt="2022-01-31T19:03:28.890" v="6401" actId="1076"/>
          <ac:spMkLst>
            <pc:docMk/>
            <pc:sldMk cId="946541222" sldId="299"/>
            <ac:spMk id="18" creationId="{C647891E-A84F-41D5-9B7A-E15019984C2F}"/>
          </ac:spMkLst>
        </pc:spChg>
        <pc:spChg chg="mod">
          <ac:chgData name="Lukas Bahrenberg" userId="e87e0106-77a4-4912-ab2a-1c124e32255a" providerId="ADAL" clId="{DEFEB4D8-6100-414B-991B-EFA1893E1FEA}" dt="2022-01-31T18:52:48.494" v="6190" actId="6549"/>
          <ac:spMkLst>
            <pc:docMk/>
            <pc:sldMk cId="946541222" sldId="299"/>
            <ac:spMk id="24" creationId="{3F15A039-DB11-43A4-844F-D5A7927CA4BA}"/>
          </ac:spMkLst>
        </pc:spChg>
        <pc:picChg chg="add mod">
          <ac:chgData name="Lukas Bahrenberg" userId="e87e0106-77a4-4912-ab2a-1c124e32255a" providerId="ADAL" clId="{DEFEB4D8-6100-414B-991B-EFA1893E1FEA}" dt="2022-01-31T18:53:06.090" v="6193" actId="1076"/>
          <ac:picMkLst>
            <pc:docMk/>
            <pc:sldMk cId="946541222" sldId="299"/>
            <ac:picMk id="5" creationId="{7E45EB90-1A1B-4018-BAAE-FFCB1F7632F2}"/>
          </ac:picMkLst>
        </pc:picChg>
        <pc:picChg chg="del">
          <ac:chgData name="Lukas Bahrenberg" userId="e87e0106-77a4-4912-ab2a-1c124e32255a" providerId="ADAL" clId="{DEFEB4D8-6100-414B-991B-EFA1893E1FEA}" dt="2022-01-31T18:36:15.595" v="5567" actId="478"/>
          <ac:picMkLst>
            <pc:docMk/>
            <pc:sldMk cId="946541222" sldId="299"/>
            <ac:picMk id="11" creationId="{C712CC59-483E-4607-8CBB-A67FD6D7AD25}"/>
          </ac:picMkLst>
        </pc:picChg>
        <pc:picChg chg="add mod modCrop">
          <ac:chgData name="Lukas Bahrenberg" userId="e87e0106-77a4-4912-ab2a-1c124e32255a" providerId="ADAL" clId="{DEFEB4D8-6100-414B-991B-EFA1893E1FEA}" dt="2022-01-31T18:56:47.056" v="6273" actId="1076"/>
          <ac:picMkLst>
            <pc:docMk/>
            <pc:sldMk cId="946541222" sldId="299"/>
            <ac:picMk id="13" creationId="{C10B337E-4E58-45B4-BB57-062B5AD7C4CE}"/>
          </ac:picMkLst>
        </pc:picChg>
        <pc:picChg chg="add mod modCrop">
          <ac:chgData name="Lukas Bahrenberg" userId="e87e0106-77a4-4912-ab2a-1c124e32255a" providerId="ADAL" clId="{DEFEB4D8-6100-414B-991B-EFA1893E1FEA}" dt="2022-01-31T18:56:47.056" v="6273" actId="1076"/>
          <ac:picMkLst>
            <pc:docMk/>
            <pc:sldMk cId="946541222" sldId="299"/>
            <ac:picMk id="16" creationId="{B2AA114D-2BAB-42D0-ACCC-8718F198F3A5}"/>
          </ac:picMkLst>
        </pc:picChg>
      </pc:sldChg>
      <pc:sldChg chg="addSp delSp modSp add mod">
        <pc:chgData name="Lukas Bahrenberg" userId="e87e0106-77a4-4912-ab2a-1c124e32255a" providerId="ADAL" clId="{DEFEB4D8-6100-414B-991B-EFA1893E1FEA}" dt="2022-01-31T19:11:04.825" v="6523" actId="20577"/>
        <pc:sldMkLst>
          <pc:docMk/>
          <pc:sldMk cId="2789336847" sldId="300"/>
        </pc:sldMkLst>
        <pc:spChg chg="mod">
          <ac:chgData name="Lukas Bahrenberg" userId="e87e0106-77a4-4912-ab2a-1c124e32255a" providerId="ADAL" clId="{DEFEB4D8-6100-414B-991B-EFA1893E1FEA}" dt="2022-01-31T18:47:54.911" v="6032" actId="20577"/>
          <ac:spMkLst>
            <pc:docMk/>
            <pc:sldMk cId="2789336847" sldId="300"/>
            <ac:spMk id="2" creationId="{6F7430FD-D2AB-A74E-916B-F75683791B56}"/>
          </ac:spMkLst>
        </pc:spChg>
        <pc:spChg chg="add mod">
          <ac:chgData name="Lukas Bahrenberg" userId="e87e0106-77a4-4912-ab2a-1c124e32255a" providerId="ADAL" clId="{DEFEB4D8-6100-414B-991B-EFA1893E1FEA}" dt="2022-01-31T19:11:04.825" v="6523" actId="20577"/>
          <ac:spMkLst>
            <pc:docMk/>
            <pc:sldMk cId="2789336847" sldId="300"/>
            <ac:spMk id="9" creationId="{E35184DA-1492-4014-9F7A-22A775178396}"/>
          </ac:spMkLst>
        </pc:spChg>
        <pc:spChg chg="mod topLvl">
          <ac:chgData name="Lukas Bahrenberg" userId="e87e0106-77a4-4912-ab2a-1c124e32255a" providerId="ADAL" clId="{DEFEB4D8-6100-414B-991B-EFA1893E1FEA}" dt="2022-01-31T18:39:40.487" v="5710" actId="164"/>
          <ac:spMkLst>
            <pc:docMk/>
            <pc:sldMk cId="2789336847" sldId="300"/>
            <ac:spMk id="12" creationId="{78732ED5-27C7-4A48-907B-7280660A52D0}"/>
          </ac:spMkLst>
        </pc:spChg>
        <pc:spChg chg="mod">
          <ac:chgData name="Lukas Bahrenberg" userId="e87e0106-77a4-4912-ab2a-1c124e32255a" providerId="ADAL" clId="{DEFEB4D8-6100-414B-991B-EFA1893E1FEA}" dt="2022-01-31T18:39:40.487" v="5710" actId="164"/>
          <ac:spMkLst>
            <pc:docMk/>
            <pc:sldMk cId="2789336847" sldId="300"/>
            <ac:spMk id="15" creationId="{8FF03FCF-183B-49DE-895A-F67E086E918B}"/>
          </ac:spMkLst>
        </pc:spChg>
        <pc:spChg chg="mod">
          <ac:chgData name="Lukas Bahrenberg" userId="e87e0106-77a4-4912-ab2a-1c124e32255a" providerId="ADAL" clId="{DEFEB4D8-6100-414B-991B-EFA1893E1FEA}" dt="2022-01-31T18:59:53.977" v="6314" actId="14100"/>
          <ac:spMkLst>
            <pc:docMk/>
            <pc:sldMk cId="2789336847" sldId="300"/>
            <ac:spMk id="24" creationId="{3F15A039-DB11-43A4-844F-D5A7927CA4BA}"/>
          </ac:spMkLst>
        </pc:spChg>
        <pc:grpChg chg="add del mod">
          <ac:chgData name="Lukas Bahrenberg" userId="e87e0106-77a4-4912-ab2a-1c124e32255a" providerId="ADAL" clId="{DEFEB4D8-6100-414B-991B-EFA1893E1FEA}" dt="2022-01-31T18:39:36.448" v="5709" actId="165"/>
          <ac:grpSpMkLst>
            <pc:docMk/>
            <pc:sldMk cId="2789336847" sldId="300"/>
            <ac:grpSpMk id="5" creationId="{A52C4E58-9E1A-4059-818C-09ED28BCD2CF}"/>
          </ac:grpSpMkLst>
        </pc:grpChg>
        <pc:grpChg chg="add mod">
          <ac:chgData name="Lukas Bahrenberg" userId="e87e0106-77a4-4912-ab2a-1c124e32255a" providerId="ADAL" clId="{DEFEB4D8-6100-414B-991B-EFA1893E1FEA}" dt="2022-01-31T18:39:43.417" v="5711" actId="1076"/>
          <ac:grpSpMkLst>
            <pc:docMk/>
            <pc:sldMk cId="2789336847" sldId="300"/>
            <ac:grpSpMk id="6" creationId="{DEA4EB05-14DE-46C7-9806-82DF3666804F}"/>
          </ac:grpSpMkLst>
        </pc:grpChg>
        <pc:picChg chg="mod topLvl">
          <ac:chgData name="Lukas Bahrenberg" userId="e87e0106-77a4-4912-ab2a-1c124e32255a" providerId="ADAL" clId="{DEFEB4D8-6100-414B-991B-EFA1893E1FEA}" dt="2022-01-31T18:39:40.487" v="5710" actId="164"/>
          <ac:picMkLst>
            <pc:docMk/>
            <pc:sldMk cId="2789336847" sldId="300"/>
            <ac:picMk id="11" creationId="{C712CC59-483E-4607-8CBB-A67FD6D7AD25}"/>
          </ac:picMkLst>
        </pc:picChg>
        <pc:picChg chg="add mod modCrop">
          <ac:chgData name="Lukas Bahrenberg" userId="e87e0106-77a4-4912-ab2a-1c124e32255a" providerId="ADAL" clId="{DEFEB4D8-6100-414B-991B-EFA1893E1FEA}" dt="2022-01-31T18:48:28.754" v="6038" actId="1076"/>
          <ac:picMkLst>
            <pc:docMk/>
            <pc:sldMk cId="2789336847" sldId="300"/>
            <ac:picMk id="13" creationId="{E71B8C66-9154-460D-90DB-A23F37D085D6}"/>
          </ac:picMkLst>
        </pc:picChg>
      </pc:sldChg>
      <pc:sldChg chg="modSp add mod">
        <pc:chgData name="Lukas Bahrenberg" userId="e87e0106-77a4-4912-ab2a-1c124e32255a" providerId="ADAL" clId="{DEFEB4D8-6100-414B-991B-EFA1893E1FEA}" dt="2022-01-31T18:51:16.809" v="6077"/>
        <pc:sldMkLst>
          <pc:docMk/>
          <pc:sldMk cId="2017799941" sldId="301"/>
        </pc:sldMkLst>
        <pc:spChg chg="mod">
          <ac:chgData name="Lukas Bahrenberg" userId="e87e0106-77a4-4912-ab2a-1c124e32255a" providerId="ADAL" clId="{DEFEB4D8-6100-414B-991B-EFA1893E1FEA}" dt="2022-01-31T18:51:16.809" v="6077"/>
          <ac:spMkLst>
            <pc:docMk/>
            <pc:sldMk cId="2017799941" sldId="301"/>
            <ac:spMk id="3" creationId="{8A1625A6-DCF7-6545-A23F-F3270F44758E}"/>
          </ac:spMkLst>
        </pc:spChg>
      </pc:sldChg>
      <pc:sldChg chg="modSp add mod">
        <pc:chgData name="Lukas Bahrenberg" userId="e87e0106-77a4-4912-ab2a-1c124e32255a" providerId="ADAL" clId="{DEFEB4D8-6100-414B-991B-EFA1893E1FEA}" dt="2022-01-31T18:51:02.191" v="6074" actId="20577"/>
        <pc:sldMkLst>
          <pc:docMk/>
          <pc:sldMk cId="4185826935" sldId="302"/>
        </pc:sldMkLst>
        <pc:spChg chg="mod">
          <ac:chgData name="Lukas Bahrenberg" userId="e87e0106-77a4-4912-ab2a-1c124e32255a" providerId="ADAL" clId="{DEFEB4D8-6100-414B-991B-EFA1893E1FEA}" dt="2022-01-31T18:51:02.191" v="6074" actId="20577"/>
          <ac:spMkLst>
            <pc:docMk/>
            <pc:sldMk cId="4185826935" sldId="302"/>
            <ac:spMk id="3" creationId="{8A1625A6-DCF7-6545-A23F-F3270F44758E}"/>
          </ac:spMkLst>
        </pc:spChg>
      </pc:sldChg>
      <pc:sldChg chg="modSp add mod">
        <pc:chgData name="Lukas Bahrenberg" userId="e87e0106-77a4-4912-ab2a-1c124e32255a" providerId="ADAL" clId="{DEFEB4D8-6100-414B-991B-EFA1893E1FEA}" dt="2022-01-31T18:52:01.206" v="6152" actId="20577"/>
        <pc:sldMkLst>
          <pc:docMk/>
          <pc:sldMk cId="187266413" sldId="303"/>
        </pc:sldMkLst>
        <pc:spChg chg="mod">
          <ac:chgData name="Lukas Bahrenberg" userId="e87e0106-77a4-4912-ab2a-1c124e32255a" providerId="ADAL" clId="{DEFEB4D8-6100-414B-991B-EFA1893E1FEA}" dt="2022-01-31T18:52:01.206" v="6152" actId="20577"/>
          <ac:spMkLst>
            <pc:docMk/>
            <pc:sldMk cId="187266413" sldId="303"/>
            <ac:spMk id="3" creationId="{8A1625A6-DCF7-6545-A23F-F3270F4475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211A1-A972-49BC-B3BA-B6FA0E47A91E}" type="datetimeFigureOut">
              <a:rPr lang="de-DE" smtClean="0"/>
              <a:t>31.01.2022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28251-A327-463C-9F88-A3AD225386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9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28251-A327-463C-9F88-A3AD2253866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9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28251-A327-463C-9F88-A3AD2253866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48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28251-A327-463C-9F88-A3AD2253866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17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28251-A327-463C-9F88-A3AD2253866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249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28251-A327-463C-9F88-A3AD2253866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453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28251-A327-463C-9F88-A3AD2253866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99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28251-A327-463C-9F88-A3AD2253866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4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28251-A327-463C-9F88-A3AD2253866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57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28251-A327-463C-9F88-A3AD2253866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797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88E20-C120-40A4-A328-0954A05B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8078"/>
            <a:ext cx="9144000" cy="2072739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736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34A926-B56D-4F27-A6C6-2A725F87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C4E524-BFB7-48E5-BF1F-F0CCAD0DB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AA2D5D-7F75-40EE-AB82-43C374A7B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3EC4F1-2E6C-4D1A-9E20-D1C6BB7B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B0BFD6-9C34-4615-8450-961C2346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97182D-C405-42FF-AA50-33945EA1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76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D8031-D60B-40A3-B557-0C01F6EC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DA0641-31B4-4389-822D-272E982C0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73E696-3C28-481D-8646-77644EEC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EF5E6B-4166-4086-82E4-DA2218C1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79163-2213-4745-B8C2-D7AF44FE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72EC55CD-6A33-4F2A-92E7-AFB9B7EA980E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B8FEFA8-BE0E-B649-88ED-433B21F00A36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510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356EC60-4DE9-4F9F-883C-D7CF616EA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7C996F-D1D9-4DE6-AB09-CA9CBF66A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B92758-17D9-41D0-9908-183DCEB1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94062-411B-4B29-8483-E08B9D43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8A4BF6-FCBF-4128-AA7E-EAC7C888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741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88E20-C120-40A4-A328-0954A05B9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8078"/>
            <a:ext cx="9144000" cy="2072739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379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88F457-7321-4DDC-ACEF-94E05A59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AAE9D7-930D-4CC5-A820-EBB17084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8C7997-8752-422D-BABC-85EEC128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EA74B7-8A30-4A2A-B941-1BC9026A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6" name="Gerade Verbindung 7">
            <a:extLst>
              <a:ext uri="{FF2B5EF4-FFF2-40B4-BE49-F238E27FC236}">
                <a16:creationId xmlns:a16="http://schemas.microsoft.com/office/drawing/2014/main" id="{955BCC3F-2C3B-4328-96EE-33CA0C92A497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D7B6ABC9-83D9-EF43-93EC-7A2A86BA872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8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1EAE9-D619-4A93-AD7D-2C0AA96A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61E21-B804-4F4A-9C6B-A79237C42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F5EBA8-4FEA-4F83-A4CF-2C841D0F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2E4A8C-DD73-4BF3-A00B-241600C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F775E0-FE9F-436E-BD3F-DC924EA5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63F9B8B4-BD5F-4144-9F82-2AA0D49A6658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5645CE8-729A-EB4F-A5B6-D51027C99B6F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9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09DEE2-8186-43E7-A05E-E3C1728A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4739FE-4D64-4BE4-8DC0-10BFEE350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3788A-2920-4055-88F3-9EDDB7B7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39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73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B78C3B-7F9B-4850-8A3D-1F93A93E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5" y="1709738"/>
            <a:ext cx="113146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222CBC-E8A4-4C25-AB98-64242BEA5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605" y="4951307"/>
            <a:ext cx="11314669" cy="113834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0D55A0-F804-483C-A2F9-15065389B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5FD63B-84F3-42CE-BF26-14255922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D477F4-A585-4240-9E31-274DE1A9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 Verbindung 7">
            <a:extLst>
              <a:ext uri="{FF2B5EF4-FFF2-40B4-BE49-F238E27FC236}">
                <a16:creationId xmlns:a16="http://schemas.microsoft.com/office/drawing/2014/main" id="{A194D359-F442-4AEE-9FE6-B224CEB9F901}"/>
              </a:ext>
            </a:extLst>
          </p:cNvPr>
          <p:cNvCxnSpPr/>
          <p:nvPr/>
        </p:nvCxnSpPr>
        <p:spPr>
          <a:xfrm>
            <a:off x="436605" y="4738233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5B0BDEC-0060-994F-8625-334FC82BE52C}"/>
              </a:ext>
            </a:extLst>
          </p:cNvPr>
          <p:cNvCxnSpPr/>
          <p:nvPr/>
        </p:nvCxnSpPr>
        <p:spPr>
          <a:xfrm>
            <a:off x="436605" y="4738233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82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34757B-4040-4C59-8E21-1A78D255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AAAEA0-8E97-42B3-8F7D-008B1AA8D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7051E-5FB1-4FCC-AD2A-7DA362241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D1E581-8A7A-4C49-BF38-1FFF844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3B30F5-3069-4CFB-8F9E-238E55655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B1756E-A917-47A7-80C3-CF2E5A10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F63EDC9-057F-409F-874D-90F12CEC9649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7">
            <a:extLst>
              <a:ext uri="{FF2B5EF4-FFF2-40B4-BE49-F238E27FC236}">
                <a16:creationId xmlns:a16="http://schemas.microsoft.com/office/drawing/2014/main" id="{A4CE0F2B-5A7A-AF46-895D-BA4746AC810D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32C97-60A3-45D2-B8D1-2A878AA5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5" y="365125"/>
            <a:ext cx="11314670" cy="6711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FF35A4-CF1C-4636-BDB1-FE204AF0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8ADDCD-9573-40AD-9C24-7AA0C19F9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6697C0-01BC-473C-BE45-F86BA3261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422127-2403-42CB-B54E-F90F607BF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45C404-9579-4135-9151-51BCF729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B11797-BF40-49D4-AECF-C38B3A25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0F4DD2-4140-4066-935C-412FD26E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Gerade Verbindung 7">
            <a:extLst>
              <a:ext uri="{FF2B5EF4-FFF2-40B4-BE49-F238E27FC236}">
                <a16:creationId xmlns:a16="http://schemas.microsoft.com/office/drawing/2014/main" id="{B60EB3AC-B743-4957-8313-AED480BA3A6C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7">
            <a:extLst>
              <a:ext uri="{FF2B5EF4-FFF2-40B4-BE49-F238E27FC236}">
                <a16:creationId xmlns:a16="http://schemas.microsoft.com/office/drawing/2014/main" id="{CFBEEF23-2EBF-A342-B008-E5A1157F906A}"/>
              </a:ext>
            </a:extLst>
          </p:cNvPr>
          <p:cNvCxnSpPr/>
          <p:nvPr/>
        </p:nvCxnSpPr>
        <p:spPr>
          <a:xfrm>
            <a:off x="436605" y="1134835"/>
            <a:ext cx="1131879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13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02093-94E5-4F5F-98BF-3A8B305C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63F871-700C-4659-A284-E0A36497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26E2A6-25E9-4744-A3F0-8803C2E51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0C0767-4B74-48D8-87ED-165912B8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331E8A-2FB3-4599-88D1-76810314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9D42AD-7B0B-474E-B79A-647CCF53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6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56EA66-E53E-4298-BF76-47BDCDF7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4" y="365126"/>
            <a:ext cx="11314671" cy="637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39A477-497C-49CF-862A-7EA5B070C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605" y="1422407"/>
            <a:ext cx="11314671" cy="4754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813A6-85AD-4BD8-A002-50582A868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606" y="6356350"/>
            <a:ext cx="979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6462A4-3FDF-4B39-B6F4-0A8BA5BA5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7547" y="6356350"/>
            <a:ext cx="9116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205457-C66B-4313-9984-1126BD830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6372" y="6356350"/>
            <a:ext cx="9749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C40A2A1-650E-4FC6-B74F-825C414AC4F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AF2E-A30E-8941-A70F-D860247B9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71306"/>
            <a:ext cx="9144000" cy="207273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eltoo</a:t>
            </a:r>
            <a:br>
              <a:rPr lang="en-US" dirty="0"/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Layer 2 Bitcoin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153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Inner workings: </a:t>
            </a:r>
            <a:r>
              <a:rPr lang="de-DE" sz="3600" dirty="0">
                <a:solidFill>
                  <a:schemeClr val="bg1"/>
                </a:solidFill>
              </a:rPr>
              <a:t>SIGHASH_ANYPREVOUT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10</a:t>
            </a:fld>
            <a:endParaRPr lang="de-DE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F15A039-DB11-43A4-844F-D5A7927CA4BA}"/>
              </a:ext>
            </a:extLst>
          </p:cNvPr>
          <p:cNvSpPr txBox="1"/>
          <p:nvPr/>
        </p:nvSpPr>
        <p:spPr>
          <a:xfrm>
            <a:off x="440724" y="1333907"/>
            <a:ext cx="10540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400" dirty="0" err="1">
                <a:solidFill>
                  <a:schemeClr val="bg1"/>
                </a:solidFill>
              </a:rPr>
              <a:t>Current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sighash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flags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45EB90-1A1B-4018-BAAE-FFCB1F763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3" y="1955985"/>
            <a:ext cx="6054520" cy="4440349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C0BAEEFD-B4AB-4C84-ADC7-04BC51FE3260}"/>
              </a:ext>
            </a:extLst>
          </p:cNvPr>
          <p:cNvSpPr/>
          <p:nvPr/>
        </p:nvSpPr>
        <p:spPr>
          <a:xfrm>
            <a:off x="6738306" y="3723563"/>
            <a:ext cx="248574" cy="923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10B337E-4E58-45B4-BB57-062B5AD7C4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82107" r="67914" b="2099"/>
          <a:stretch/>
        </p:blipFill>
        <p:spPr>
          <a:xfrm>
            <a:off x="7519937" y="4170974"/>
            <a:ext cx="3021883" cy="1236937"/>
          </a:xfrm>
          <a:prstGeom prst="rect">
            <a:avLst/>
          </a:prstGeom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B5D39ECD-BCD6-473C-8E39-140FDEFEB7AD}"/>
              </a:ext>
            </a:extLst>
          </p:cNvPr>
          <p:cNvSpPr txBox="1"/>
          <p:nvPr/>
        </p:nvSpPr>
        <p:spPr>
          <a:xfrm>
            <a:off x="7699227" y="2459504"/>
            <a:ext cx="2663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dirty="0">
                <a:solidFill>
                  <a:schemeClr val="bg1"/>
                </a:solidFill>
              </a:rPr>
              <a:t>BIP118</a:t>
            </a:r>
          </a:p>
          <a:p>
            <a:pPr algn="ctr">
              <a:spcAft>
                <a:spcPts val="600"/>
              </a:spcAft>
            </a:pPr>
            <a:r>
              <a:rPr lang="de-DE" sz="2000" dirty="0">
                <a:solidFill>
                  <a:schemeClr val="bg1"/>
                </a:solidFill>
              </a:rPr>
              <a:t>SIGHASH_ANYPREVOUT</a:t>
            </a:r>
          </a:p>
          <a:p>
            <a:pPr algn="ctr">
              <a:spcAft>
                <a:spcPts val="600"/>
              </a:spcAft>
            </a:pPr>
            <a:r>
              <a:rPr lang="de-DE" sz="2000" dirty="0" err="1">
                <a:solidFill>
                  <a:schemeClr val="bg1">
                    <a:lumMod val="65000"/>
                  </a:schemeClr>
                </a:solidFill>
              </a:rPr>
              <a:t>previously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SIGHASH_NOINPUT</a:t>
            </a:r>
          </a:p>
          <a:p>
            <a:pPr algn="ctr">
              <a:spcAft>
                <a:spcPts val="600"/>
              </a:spcAft>
            </a:pP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2AA114D-2BAB-42D0-ACCC-8718F198F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t="91610" r="86436" b="3453"/>
          <a:stretch/>
        </p:blipFill>
        <p:spPr>
          <a:xfrm>
            <a:off x="7721974" y="4280590"/>
            <a:ext cx="846161" cy="386686"/>
          </a:xfrm>
          <a:prstGeom prst="rect">
            <a:avLst/>
          </a:prstGeom>
        </p:spPr>
      </p:pic>
      <p:sp>
        <p:nvSpPr>
          <p:cNvPr id="17" name="TextBox 24">
            <a:extLst>
              <a:ext uri="{FF2B5EF4-FFF2-40B4-BE49-F238E27FC236}">
                <a16:creationId xmlns:a16="http://schemas.microsoft.com/office/drawing/2014/main" id="{ABD6151E-99D3-48D6-9053-E890EA70038D}"/>
              </a:ext>
            </a:extLst>
          </p:cNvPr>
          <p:cNvSpPr txBox="1"/>
          <p:nvPr/>
        </p:nvSpPr>
        <p:spPr>
          <a:xfrm>
            <a:off x="7699226" y="5650911"/>
            <a:ext cx="266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2000" dirty="0">
                <a:solidFill>
                  <a:schemeClr val="bg1"/>
                </a:solidFill>
              </a:rPr>
              <a:t>Not </a:t>
            </a:r>
            <a:r>
              <a:rPr lang="de-DE" sz="2000" dirty="0" err="1">
                <a:solidFill>
                  <a:schemeClr val="bg1"/>
                </a:solidFill>
              </a:rPr>
              <a:t>yet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part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the</a:t>
            </a:r>
            <a:r>
              <a:rPr lang="de-DE" sz="2000" dirty="0">
                <a:solidFill>
                  <a:schemeClr val="bg1"/>
                </a:solidFill>
              </a:rPr>
              <a:t> Bitcoin </a:t>
            </a:r>
            <a:r>
              <a:rPr lang="de-DE" sz="2000" dirty="0" err="1">
                <a:solidFill>
                  <a:schemeClr val="bg1"/>
                </a:solidFill>
              </a:rPr>
              <a:t>protocol</a:t>
            </a:r>
            <a:r>
              <a:rPr lang="de-DE" sz="2000" dirty="0">
                <a:solidFill>
                  <a:schemeClr val="bg1"/>
                </a:solidFill>
              </a:rPr>
              <a:t>!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647891E-A84F-41D5-9B7A-E15019984C2F}"/>
              </a:ext>
            </a:extLst>
          </p:cNvPr>
          <p:cNvSpPr txBox="1"/>
          <p:nvPr/>
        </p:nvSpPr>
        <p:spPr>
          <a:xfrm>
            <a:off x="440724" y="6431190"/>
            <a:ext cx="6093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https://github.com/bitcoinbook/bitcoinbook/blob/develop/ch06.asciidoc</a:t>
            </a:r>
          </a:p>
        </p:txBody>
      </p:sp>
    </p:spTree>
    <p:extLst>
      <p:ext uri="{BB962C8B-B14F-4D97-AF65-F5344CB8AC3E}">
        <p14:creationId xmlns:p14="http://schemas.microsoft.com/office/powerpoint/2010/main" val="94654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C754-A29E-344A-AA0D-CE85DA55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25A6-DCF7-6545-A23F-F3270F447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numbering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6519-C6E1-3746-9275-92BD0169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82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workings: </a:t>
            </a:r>
            <a:r>
              <a:rPr lang="en-US" dirty="0" err="1"/>
              <a:t>nLockTime</a:t>
            </a:r>
            <a:r>
              <a:rPr lang="en-US" dirty="0"/>
              <a:t> &amp; OP_CLTV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3F15A039-DB11-43A4-844F-D5A7927CA4BA}"/>
                  </a:ext>
                </a:extLst>
              </p:cNvPr>
              <p:cNvSpPr txBox="1"/>
              <p:nvPr/>
            </p:nvSpPr>
            <p:spPr>
              <a:xfrm>
                <a:off x="440725" y="1333907"/>
                <a:ext cx="5872880" cy="493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de-DE" sz="2400" dirty="0" err="1">
                    <a:solidFill>
                      <a:schemeClr val="bg1"/>
                    </a:solidFill>
                  </a:rPr>
                  <a:t>nLockTime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decides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whether</a:t>
                </a:r>
                <a:r>
                  <a:rPr lang="de-DE" sz="2400" dirty="0">
                    <a:solidFill>
                      <a:schemeClr val="bg1"/>
                    </a:solidFill>
                  </a:rPr>
                  <a:t> a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transaction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can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be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mined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de-DE" sz="2000" dirty="0" err="1">
                    <a:solidFill>
                      <a:schemeClr val="bg1"/>
                    </a:solidFill>
                  </a:rPr>
                  <a:t>needs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to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be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smaller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than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the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current</a:t>
                </a:r>
                <a:r>
                  <a:rPr lang="de-DE" sz="2000" dirty="0">
                    <a:solidFill>
                      <a:schemeClr val="bg1"/>
                    </a:solidFill>
                  </a:rPr>
                  <a:t> block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height</a:t>
                </a:r>
                <a:r>
                  <a:rPr lang="de-DE" sz="2000" dirty="0">
                    <a:solidFill>
                      <a:schemeClr val="bg1"/>
                    </a:solidFill>
                  </a:rPr>
                  <a:t> /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timestamp</a:t>
                </a:r>
                <a:endParaRPr lang="de-DE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de-DE" sz="2400" dirty="0" err="1">
                    <a:solidFill>
                      <a:schemeClr val="bg1"/>
                    </a:solidFill>
                  </a:rPr>
                  <a:t>Eltoo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repurposes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nLockTime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to</a:t>
                </a:r>
                <a:endParaRPr lang="de-DE" sz="2400" dirty="0">
                  <a:solidFill>
                    <a:schemeClr val="bg1"/>
                  </a:solidFill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de-DE" sz="2000" dirty="0">
                    <a:solidFill>
                      <a:schemeClr val="bg1"/>
                    </a:solidFill>
                  </a:rPr>
                  <a:t>500 000 000 </a:t>
                </a:r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nLockTime </a:t>
                </a:r>
                <a14:m>
                  <m:oMath xmlns:m="http://schemas.openxmlformats.org/officeDocument/2006/math">
                    <m:r>
                      <a:rPr lang="de-D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current</a:t>
                </a:r>
                <a:r>
                  <a:rPr lang="de-DE" sz="2000" dirty="0">
                    <a:solidFill>
                      <a:schemeClr val="bg1"/>
                    </a:solidFill>
                  </a:rPr>
                  <a:t> UNIX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timestamp</a:t>
                </a:r>
                <a:endParaRPr lang="de-DE" sz="2000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de-DE" sz="2000" dirty="0">
                    <a:solidFill>
                      <a:schemeClr val="bg1"/>
                    </a:solidFill>
                  </a:rPr>
                  <a:t>Can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always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be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mined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de-DE" sz="2000" dirty="0" err="1">
                    <a:solidFill>
                      <a:schemeClr val="bg1"/>
                    </a:solidFill>
                  </a:rPr>
                  <a:t>NLockTime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represents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state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number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instead</a:t>
                </a:r>
                <a:endParaRPr lang="de-DE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de-DE" sz="2400" dirty="0" err="1">
                    <a:solidFill>
                      <a:schemeClr val="bg1"/>
                    </a:solidFill>
                  </a:rPr>
                  <a:t>Allows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the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usage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2400" dirty="0">
                    <a:solidFill>
                      <a:schemeClr val="bg1"/>
                    </a:solidFill>
                  </a:rPr>
                  <a:t> OP_CLTV in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output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scripts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to</a:t>
                </a:r>
                <a:r>
                  <a:rPr lang="de-DE" sz="2400" dirty="0">
                    <a:solidFill>
                      <a:schemeClr val="bg1"/>
                    </a:solidFill>
                  </a:rPr>
                  <a:t> check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whether</a:t>
                </a:r>
                <a:r>
                  <a:rPr lang="de-DE" sz="24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de-DE" sz="2000" dirty="0" err="1">
                    <a:solidFill>
                      <a:schemeClr val="bg1"/>
                    </a:solidFill>
                  </a:rPr>
                  <a:t>state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number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new</a:t>
                </a:r>
                <a:r>
                  <a:rPr lang="de-DE" sz="2000" dirty="0">
                    <a:solidFill>
                      <a:schemeClr val="bg1"/>
                    </a:solidFill>
                  </a:rPr>
                  <a:t> update TX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is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higher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than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previous</a:t>
                </a:r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:r>
                  <a:rPr lang="de-DE" sz="2000" dirty="0" err="1">
                    <a:solidFill>
                      <a:schemeClr val="bg1"/>
                    </a:solidFill>
                  </a:rPr>
                  <a:t>one</a:t>
                </a:r>
                <a:endParaRPr lang="de-DE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3F15A039-DB11-43A4-844F-D5A7927C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5" y="1333907"/>
                <a:ext cx="5872880" cy="4939814"/>
              </a:xfrm>
              <a:prstGeom prst="rect">
                <a:avLst/>
              </a:prstGeom>
              <a:blipFill>
                <a:blip r:embed="rId3"/>
                <a:stretch>
                  <a:fillRect l="-1349" t="-988" b="-13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EA4EB05-14DE-46C7-9806-82DF3666804F}"/>
              </a:ext>
            </a:extLst>
          </p:cNvPr>
          <p:cNvGrpSpPr/>
          <p:nvPr/>
        </p:nvGrpSpPr>
        <p:grpSpPr>
          <a:xfrm>
            <a:off x="6313605" y="1424464"/>
            <a:ext cx="5214151" cy="1503291"/>
            <a:chOff x="6279672" y="1580352"/>
            <a:chExt cx="5214151" cy="1503291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8732ED5-27C7-4A48-907B-7280660A52D0}"/>
                </a:ext>
              </a:extLst>
            </p:cNvPr>
            <p:cNvSpPr txBox="1"/>
            <p:nvPr/>
          </p:nvSpPr>
          <p:spPr>
            <a:xfrm>
              <a:off x="6314724" y="1580352"/>
              <a:ext cx="1714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</a:rPr>
                <a:t>Bitcoin TX </a:t>
              </a:r>
              <a:r>
                <a:rPr lang="de-DE" sz="1600" dirty="0" err="1">
                  <a:solidFill>
                    <a:schemeClr val="bg1"/>
                  </a:solidFill>
                </a:rPr>
                <a:t>fields</a:t>
              </a:r>
              <a:endParaRPr lang="de-DE" sz="1600" dirty="0"/>
            </a:p>
          </p:txBody>
        </p:sp>
        <p:pic>
          <p:nvPicPr>
            <p:cNvPr id="11" name="Grafik 10" descr="Ein Bild, das Text, drinnen enthält.&#10;&#10;Automatisch generierte Beschreibung">
              <a:extLst>
                <a:ext uri="{FF2B5EF4-FFF2-40B4-BE49-F238E27FC236}">
                  <a16:creationId xmlns:a16="http://schemas.microsoft.com/office/drawing/2014/main" id="{C712CC59-483E-4607-8CBB-A67FD6D7A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672" y="1896367"/>
              <a:ext cx="5214151" cy="1187276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FF03FCF-183B-49DE-895A-F67E086E918B}"/>
                </a:ext>
              </a:extLst>
            </p:cNvPr>
            <p:cNvSpPr/>
            <p:nvPr/>
          </p:nvSpPr>
          <p:spPr>
            <a:xfrm>
              <a:off x="8992621" y="2610071"/>
              <a:ext cx="1269966" cy="408373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E35184DA-1492-4014-9F7A-22A775178396}"/>
              </a:ext>
            </a:extLst>
          </p:cNvPr>
          <p:cNvSpPr txBox="1"/>
          <p:nvPr/>
        </p:nvSpPr>
        <p:spPr>
          <a:xfrm>
            <a:off x="6967542" y="3243770"/>
            <a:ext cx="4118019" cy="233910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: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arenR"/>
            </a:pPr>
            <a:r>
              <a:rPr lang="de-DE" dirty="0" err="1"/>
              <a:t>nLockTime</a:t>
            </a:r>
            <a:r>
              <a:rPr lang="de-DE" dirty="0"/>
              <a:t> &gt; 500 000 000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dirty="0" err="1"/>
              <a:t>Specifies</a:t>
            </a:r>
            <a:r>
              <a:rPr lang="de-DE" dirty="0"/>
              <a:t> a </a:t>
            </a:r>
            <a:r>
              <a:rPr lang="de-DE" b="1" dirty="0"/>
              <a:t>UNIX </a:t>
            </a:r>
            <a:r>
              <a:rPr lang="de-DE" b="1" dirty="0" err="1"/>
              <a:t>timestamp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current</a:t>
            </a:r>
            <a:r>
              <a:rPr lang="de-DE" dirty="0"/>
              <a:t> UNIX </a:t>
            </a:r>
            <a:r>
              <a:rPr lang="de-DE" dirty="0" err="1"/>
              <a:t>timestamp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~1 600 000 000)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arenR"/>
            </a:pPr>
            <a:r>
              <a:rPr lang="de-DE" dirty="0" err="1"/>
              <a:t>nLockTime</a:t>
            </a:r>
            <a:r>
              <a:rPr lang="de-DE" dirty="0"/>
              <a:t> &lt; 500 000 000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dirty="0" err="1"/>
              <a:t>Specifies</a:t>
            </a:r>
            <a:r>
              <a:rPr lang="de-DE" dirty="0"/>
              <a:t> a </a:t>
            </a:r>
            <a:r>
              <a:rPr lang="de-DE" b="1" dirty="0"/>
              <a:t>block </a:t>
            </a:r>
            <a:r>
              <a:rPr lang="de-DE" b="1" dirty="0" err="1"/>
              <a:t>height</a:t>
            </a:r>
            <a:endParaRPr lang="en-US" b="1" dirty="0"/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71B8C66-9154-460D-90DB-A23F37D08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65" b="31440"/>
          <a:stretch/>
        </p:blipFill>
        <p:spPr>
          <a:xfrm>
            <a:off x="7068892" y="5961355"/>
            <a:ext cx="3915321" cy="2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3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workings: State numbering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13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3F15A039-DB11-43A4-844F-D5A7927CA4BA}"/>
                  </a:ext>
                </a:extLst>
              </p:cNvPr>
              <p:cNvSpPr txBox="1"/>
              <p:nvPr/>
            </p:nvSpPr>
            <p:spPr>
              <a:xfrm>
                <a:off x="440724" y="1333907"/>
                <a:ext cx="5800278" cy="4229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de-DE" sz="2400" dirty="0">
                    <a:solidFill>
                      <a:schemeClr val="bg1"/>
                    </a:solidFill>
                  </a:rPr>
                  <a:t>State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numbers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400" dirty="0">
                    <a:solidFill>
                      <a:schemeClr val="bg1"/>
                    </a:solidFill>
                  </a:rPr>
                  <a:t> in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eltoo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are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put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into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lphaLcParenR"/>
                </a:pPr>
                <a:r>
                  <a:rPr lang="de-DE" sz="2400" dirty="0">
                    <a:solidFill>
                      <a:schemeClr val="bg1"/>
                    </a:solidFill>
                  </a:rPr>
                  <a:t>The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output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script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with</a:t>
                </a:r>
                <a:r>
                  <a:rPr lang="de-DE" sz="2400" dirty="0">
                    <a:solidFill>
                      <a:schemeClr val="bg1"/>
                    </a:solidFill>
                  </a:rPr>
                  <a:t> an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increment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2400" dirty="0">
                    <a:solidFill>
                      <a:schemeClr val="bg1"/>
                    </a:solidFill>
                  </a:rPr>
                  <a:t>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de-DE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lphaLcParenR"/>
                </a:pPr>
                <a:r>
                  <a:rPr lang="de-DE" sz="2400" dirty="0">
                    <a:solidFill>
                      <a:schemeClr val="bg1"/>
                    </a:solidFill>
                  </a:rPr>
                  <a:t>The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nLocktime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field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the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respective</a:t>
                </a:r>
                <a:r>
                  <a:rPr lang="de-DE" sz="2400" dirty="0">
                    <a:solidFill>
                      <a:schemeClr val="bg1"/>
                    </a:solidFill>
                  </a:rPr>
                  <a:t> update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transaction</a:t>
                </a:r>
                <a:r>
                  <a:rPr lang="de-DE" sz="2400" dirty="0">
                    <a:solidFill>
                      <a:schemeClr val="bg1"/>
                    </a:solidFill>
                  </a:rPr>
                  <a:t>: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nLockTime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de-DE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lphaLcParenR"/>
                </a:pPr>
                <a:endParaRPr lang="de-DE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>
                    <a:solidFill>
                      <a:schemeClr val="bg1"/>
                    </a:solidFill>
                  </a:rPr>
                  <a:t>In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case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2400" dirty="0">
                    <a:solidFill>
                      <a:schemeClr val="bg1"/>
                    </a:solidFill>
                  </a:rPr>
                  <a:t> an on-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chain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posting</a:t>
                </a:r>
                <a:r>
                  <a:rPr lang="de-DE" sz="2400" dirty="0">
                    <a:solidFill>
                      <a:schemeClr val="bg1"/>
                    </a:solidFill>
                  </a:rPr>
                  <a:t>, OP_CLTV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checks</a:t>
                </a:r>
                <a:r>
                  <a:rPr lang="de-DE" sz="2400" dirty="0">
                    <a:solidFill>
                      <a:schemeClr val="bg1"/>
                    </a:solidFill>
                  </a:rPr>
                  <a:t> </a:t>
                </a:r>
                <a:r>
                  <a:rPr lang="de-DE" sz="2400" dirty="0" err="1">
                    <a:solidFill>
                      <a:schemeClr val="bg1"/>
                    </a:solidFill>
                  </a:rPr>
                  <a:t>whether</a:t>
                </a:r>
                <a:r>
                  <a:rPr lang="de-DE" sz="2400" dirty="0">
                    <a:solidFill>
                      <a:schemeClr val="bg1"/>
                    </a:solidFill>
                  </a:rPr>
                  <a:t>: </a:t>
                </a:r>
                <a:br>
                  <a:rPr lang="de-DE" sz="24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2400" dirty="0">
                    <a:solidFill>
                      <a:schemeClr val="bg1"/>
                    </a:solidFill>
                  </a:rPr>
                  <a:t> nLockTime </a:t>
                </a:r>
                <a14:m>
                  <m:oMath xmlns:m="http://schemas.openxmlformats.org/officeDocument/2006/math">
                    <m:r>
                      <a:rPr lang="de-DE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de-DE" sz="2400" dirty="0">
                  <a:solidFill>
                    <a:schemeClr val="bg1"/>
                  </a:solidFill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lphaLcParenR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3F15A039-DB11-43A4-844F-D5A7927CA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4" y="1333907"/>
                <a:ext cx="5800278" cy="4229876"/>
              </a:xfrm>
              <a:prstGeom prst="rect">
                <a:avLst/>
              </a:prstGeom>
              <a:blipFill>
                <a:blip r:embed="rId3"/>
                <a:stretch>
                  <a:fillRect l="-1681" t="-1153" r="-14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F7FA9AE-CAC1-44D1-AFCA-EEAA1543D15F}"/>
              </a:ext>
            </a:extLst>
          </p:cNvPr>
          <p:cNvGrpSpPr/>
          <p:nvPr/>
        </p:nvGrpSpPr>
        <p:grpSpPr>
          <a:xfrm>
            <a:off x="6907378" y="1894650"/>
            <a:ext cx="3915321" cy="1933845"/>
            <a:chOff x="593125" y="2315867"/>
            <a:chExt cx="3915321" cy="1933845"/>
          </a:xfrm>
        </p:grpSpPr>
        <p:pic>
          <p:nvPicPr>
            <p:cNvPr id="8" name="Grafik 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CE9607B-77B5-44BC-88FC-13ED4443F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25" y="2315867"/>
              <a:ext cx="3915321" cy="1933845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44E9ED-00BF-47FC-828A-87C4383F20A2}"/>
                </a:ext>
              </a:extLst>
            </p:cNvPr>
            <p:cNvSpPr/>
            <p:nvPr/>
          </p:nvSpPr>
          <p:spPr>
            <a:xfrm>
              <a:off x="790184" y="3420122"/>
              <a:ext cx="3409025" cy="40837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CFCAF662-24E9-46A6-8D5C-A5DB5F145605}"/>
              </a:ext>
            </a:extLst>
          </p:cNvPr>
          <p:cNvSpPr txBox="1"/>
          <p:nvPr/>
        </p:nvSpPr>
        <p:spPr>
          <a:xfrm>
            <a:off x="6907378" y="1497659"/>
            <a:ext cx="334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Setup / update TX </a:t>
            </a:r>
            <a:r>
              <a:rPr lang="de-DE" sz="1600" dirty="0" err="1">
                <a:solidFill>
                  <a:schemeClr val="bg1"/>
                </a:solidFill>
              </a:rPr>
              <a:t>output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script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endParaRPr lang="de-DE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8732ED5-27C7-4A48-907B-7280660A52D0}"/>
              </a:ext>
            </a:extLst>
          </p:cNvPr>
          <p:cNvSpPr txBox="1"/>
          <p:nvPr/>
        </p:nvSpPr>
        <p:spPr>
          <a:xfrm>
            <a:off x="6131052" y="4551416"/>
            <a:ext cx="17141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Bitcoin TX </a:t>
            </a:r>
            <a:r>
              <a:rPr lang="de-DE" sz="1600" dirty="0" err="1">
                <a:solidFill>
                  <a:schemeClr val="bg1"/>
                </a:solidFill>
              </a:rPr>
              <a:t>fields</a:t>
            </a:r>
            <a:endParaRPr lang="de-DE" sz="1600" dirty="0"/>
          </a:p>
        </p:txBody>
      </p:sp>
      <p:pic>
        <p:nvPicPr>
          <p:cNvPr id="11" name="Grafik 10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C712CC59-483E-4607-8CBB-A67FD6D7A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67431"/>
            <a:ext cx="5214151" cy="1187276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8FF03FCF-183B-49DE-895A-F67E086E918B}"/>
              </a:ext>
            </a:extLst>
          </p:cNvPr>
          <p:cNvSpPr/>
          <p:nvPr/>
        </p:nvSpPr>
        <p:spPr>
          <a:xfrm>
            <a:off x="8800072" y="5592969"/>
            <a:ext cx="1269966" cy="4083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36640A8-1960-482B-9682-4C47037DABE7}"/>
              </a:ext>
            </a:extLst>
          </p:cNvPr>
          <p:cNvSpPr txBox="1"/>
          <p:nvPr/>
        </p:nvSpPr>
        <p:spPr>
          <a:xfrm>
            <a:off x="440724" y="6431190"/>
            <a:ext cx="60937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https://www.youtube.com/watch?v=E8NXlI9wi84</a:t>
            </a:r>
          </a:p>
        </p:txBody>
      </p:sp>
    </p:spTree>
    <p:extLst>
      <p:ext uri="{BB962C8B-B14F-4D97-AF65-F5344CB8AC3E}">
        <p14:creationId xmlns:p14="http://schemas.microsoft.com/office/powerpoint/2010/main" val="1146470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C754-A29E-344A-AA0D-CE85DA55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25A6-DCF7-6545-A23F-F3270F447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Floating update TXs (putting it all together)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6519-C6E1-3746-9275-92BD0169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66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6FD7972-00E4-4B8F-9CAD-58BD43CF3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5"/>
          <a:stretch/>
        </p:blipFill>
        <p:spPr>
          <a:xfrm>
            <a:off x="2464180" y="4483223"/>
            <a:ext cx="7263639" cy="2055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workings: Floating update TXs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15</a:t>
            </a:fld>
            <a:endParaRPr lang="de-DE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F15A039-DB11-43A4-844F-D5A7927CA4BA}"/>
              </a:ext>
            </a:extLst>
          </p:cNvPr>
          <p:cNvSpPr txBox="1"/>
          <p:nvPr/>
        </p:nvSpPr>
        <p:spPr>
          <a:xfrm>
            <a:off x="440724" y="1333907"/>
            <a:ext cx="11158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With the introduction of state numbering and the usage of </a:t>
            </a:r>
            <a:r>
              <a:rPr lang="de-DE" sz="2400" dirty="0">
                <a:solidFill>
                  <a:schemeClr val="bg1"/>
                </a:solidFill>
              </a:rPr>
              <a:t>SIGHASH_ANYPREVOUT, </a:t>
            </a:r>
            <a:r>
              <a:rPr lang="de-DE" sz="2400" i="1" dirty="0" err="1">
                <a:solidFill>
                  <a:schemeClr val="bg1"/>
                </a:solidFill>
              </a:rPr>
              <a:t>floating</a:t>
            </a:r>
            <a:r>
              <a:rPr lang="de-DE" sz="2400" dirty="0">
                <a:solidFill>
                  <a:schemeClr val="bg1"/>
                </a:solidFill>
              </a:rPr>
              <a:t> update TXs </a:t>
            </a:r>
            <a:r>
              <a:rPr lang="de-DE" sz="2400" dirty="0" err="1">
                <a:solidFill>
                  <a:schemeClr val="bg1"/>
                </a:solidFill>
              </a:rPr>
              <a:t>can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realized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28F6BBE2-F644-4A00-87C1-085142F93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5" y="2315867"/>
            <a:ext cx="3915321" cy="1933845"/>
          </a:xfrm>
          <a:prstGeom prst="rect">
            <a:avLst/>
          </a:prstGeom>
        </p:spPr>
      </p:pic>
      <p:sp>
        <p:nvSpPr>
          <p:cNvPr id="19" name="TextBox 24">
            <a:extLst>
              <a:ext uri="{FF2B5EF4-FFF2-40B4-BE49-F238E27FC236}">
                <a16:creationId xmlns:a16="http://schemas.microsoft.com/office/drawing/2014/main" id="{6169E4C8-7A09-4BE8-8B4A-9B1F5BACC370}"/>
              </a:ext>
            </a:extLst>
          </p:cNvPr>
          <p:cNvSpPr txBox="1"/>
          <p:nvPr/>
        </p:nvSpPr>
        <p:spPr>
          <a:xfrm>
            <a:off x="4793943" y="2160507"/>
            <a:ext cx="643631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de-DE" sz="2000" dirty="0">
                <a:solidFill>
                  <a:schemeClr val="bg1"/>
                </a:solidFill>
              </a:rPr>
              <a:t>SIGHASH_ANYPREVOUT: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chemeClr val="bg1"/>
                </a:solidFill>
              </a:rPr>
              <a:t>Update TXs </a:t>
            </a:r>
            <a:r>
              <a:rPr lang="de-DE" sz="2000" dirty="0" err="1">
                <a:solidFill>
                  <a:schemeClr val="bg1"/>
                </a:solidFill>
              </a:rPr>
              <a:t>can</a:t>
            </a:r>
            <a:r>
              <a:rPr lang="de-DE" sz="2000" dirty="0">
                <a:solidFill>
                  <a:schemeClr val="bg1"/>
                </a:solidFill>
              </a:rPr>
              <a:t> bind </a:t>
            </a:r>
            <a:r>
              <a:rPr lang="de-DE" sz="2000" dirty="0" err="1">
                <a:solidFill>
                  <a:schemeClr val="bg1"/>
                </a:solidFill>
              </a:rPr>
              <a:t>to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the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previous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multisig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outputs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any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previous</a:t>
            </a:r>
            <a:r>
              <a:rPr lang="de-DE" sz="2000" dirty="0">
                <a:solidFill>
                  <a:schemeClr val="bg1"/>
                </a:solidFill>
              </a:rPr>
              <a:t> update TX (</a:t>
            </a:r>
            <a:r>
              <a:rPr lang="de-DE" sz="2000" dirty="0" err="1">
                <a:solidFill>
                  <a:schemeClr val="bg1"/>
                </a:solidFill>
              </a:rPr>
              <a:t>or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the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setup</a:t>
            </a:r>
            <a:r>
              <a:rPr lang="de-DE" sz="2000" dirty="0">
                <a:solidFill>
                  <a:schemeClr val="bg1"/>
                </a:solidFill>
              </a:rPr>
              <a:t> TX) </a:t>
            </a:r>
          </a:p>
          <a:p>
            <a:pPr algn="just">
              <a:spcAft>
                <a:spcPts val="600"/>
              </a:spcAft>
            </a:pPr>
            <a:r>
              <a:rPr lang="de-DE" sz="2000" dirty="0">
                <a:solidFill>
                  <a:schemeClr val="bg1"/>
                </a:solidFill>
              </a:rPr>
              <a:t>State </a:t>
            </a:r>
            <a:r>
              <a:rPr lang="de-DE" sz="2000" dirty="0" err="1">
                <a:solidFill>
                  <a:schemeClr val="bg1"/>
                </a:solidFill>
              </a:rPr>
              <a:t>numbering</a:t>
            </a:r>
            <a:r>
              <a:rPr lang="de-DE" sz="2000" dirty="0">
                <a:solidFill>
                  <a:schemeClr val="bg1"/>
                </a:solidFill>
              </a:rPr>
              <a:t>: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000" dirty="0" err="1">
                <a:solidFill>
                  <a:schemeClr val="bg1"/>
                </a:solidFill>
              </a:rPr>
              <a:t>If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old</a:t>
            </a:r>
            <a:r>
              <a:rPr lang="de-DE" sz="2000" dirty="0">
                <a:solidFill>
                  <a:schemeClr val="bg1"/>
                </a:solidFill>
              </a:rPr>
              <a:t> (</a:t>
            </a:r>
            <a:r>
              <a:rPr lang="de-DE" sz="2000" dirty="0" err="1">
                <a:solidFill>
                  <a:schemeClr val="bg1"/>
                </a:solidFill>
              </a:rPr>
              <a:t>actually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invalidated</a:t>
            </a:r>
            <a:r>
              <a:rPr lang="de-DE" sz="2000" dirty="0">
                <a:solidFill>
                  <a:schemeClr val="bg1"/>
                </a:solidFill>
              </a:rPr>
              <a:t>) update TX </a:t>
            </a:r>
            <a:r>
              <a:rPr lang="de-DE" sz="2000" dirty="0" err="1">
                <a:solidFill>
                  <a:schemeClr val="bg1"/>
                </a:solidFill>
              </a:rPr>
              <a:t>is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posted</a:t>
            </a:r>
            <a:r>
              <a:rPr lang="de-DE" sz="2000" dirty="0">
                <a:solidFill>
                  <a:schemeClr val="bg1"/>
                </a:solidFill>
              </a:rPr>
              <a:t> on-</a:t>
            </a:r>
            <a:r>
              <a:rPr lang="de-DE" sz="2000" dirty="0" err="1">
                <a:solidFill>
                  <a:schemeClr val="bg1"/>
                </a:solidFill>
              </a:rPr>
              <a:t>chain</a:t>
            </a:r>
            <a:r>
              <a:rPr lang="de-DE" sz="2000" dirty="0">
                <a:solidFill>
                  <a:schemeClr val="bg1"/>
                </a:solidFill>
              </a:rPr>
              <a:t>, </a:t>
            </a:r>
            <a:r>
              <a:rPr lang="de-DE" sz="2000" dirty="0" err="1">
                <a:solidFill>
                  <a:schemeClr val="bg1"/>
                </a:solidFill>
              </a:rPr>
              <a:t>newer</a:t>
            </a:r>
            <a:r>
              <a:rPr lang="de-DE" sz="2000" dirty="0">
                <a:solidFill>
                  <a:schemeClr val="bg1"/>
                </a:solidFill>
              </a:rPr>
              <a:t> update TX </a:t>
            </a:r>
            <a:r>
              <a:rPr lang="de-DE" sz="2000" dirty="0" err="1">
                <a:solidFill>
                  <a:schemeClr val="bg1"/>
                </a:solidFill>
              </a:rPr>
              <a:t>can</a:t>
            </a:r>
            <a:r>
              <a:rPr lang="de-DE" sz="2000" dirty="0">
                <a:solidFill>
                  <a:schemeClr val="bg1"/>
                </a:solidFill>
              </a:rPr>
              <a:t> just </a:t>
            </a:r>
            <a:r>
              <a:rPr lang="de-DE" sz="2000" dirty="0" err="1">
                <a:solidFill>
                  <a:schemeClr val="bg1"/>
                </a:solidFill>
              </a:rPr>
              <a:t>spend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656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>
              <a:spcAft>
                <a:spcPts val="600"/>
              </a:spcAft>
            </a:pPr>
            <a:r>
              <a:rPr lang="de-DE" sz="3600" dirty="0">
                <a:solidFill>
                  <a:schemeClr val="bg1"/>
                </a:solidFill>
              </a:rPr>
              <a:t>Next </a:t>
            </a:r>
            <a:r>
              <a:rPr lang="de-DE" sz="3600" dirty="0" err="1">
                <a:solidFill>
                  <a:schemeClr val="bg1"/>
                </a:solidFill>
              </a:rPr>
              <a:t>presentation</a:t>
            </a:r>
            <a:r>
              <a:rPr lang="de-DE" sz="3600" dirty="0">
                <a:solidFill>
                  <a:schemeClr val="bg1"/>
                </a:solidFill>
              </a:rPr>
              <a:t>(s) on </a:t>
            </a:r>
            <a:r>
              <a:rPr lang="de-DE" sz="3600" dirty="0" err="1">
                <a:solidFill>
                  <a:schemeClr val="bg1"/>
                </a:solidFill>
              </a:rPr>
              <a:t>eltoo</a:t>
            </a:r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16</a:t>
            </a:fld>
            <a:endParaRPr lang="de-DE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F15A039-DB11-43A4-844F-D5A7927CA4BA}"/>
              </a:ext>
            </a:extLst>
          </p:cNvPr>
          <p:cNvSpPr txBox="1"/>
          <p:nvPr/>
        </p:nvSpPr>
        <p:spPr>
          <a:xfrm>
            <a:off x="440724" y="1333907"/>
            <a:ext cx="111581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600"/>
              </a:spcAft>
              <a:buFont typeface="+mj-lt"/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Refinements / extensions of the </a:t>
            </a:r>
            <a:r>
              <a:rPr lang="en-US" sz="2400" dirty="0" err="1">
                <a:solidFill>
                  <a:schemeClr val="bg1"/>
                </a:solidFill>
              </a:rPr>
              <a:t>eltoo</a:t>
            </a:r>
            <a:r>
              <a:rPr lang="en-US" sz="2400" dirty="0">
                <a:solidFill>
                  <a:schemeClr val="bg1"/>
                </a:solidFill>
              </a:rPr>
              <a:t> protocol</a:t>
            </a:r>
          </a:p>
          <a:p>
            <a:pPr marL="914400" lvl="1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Fee handling</a:t>
            </a:r>
          </a:p>
          <a:p>
            <a:pPr marL="914400" lvl="1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Trigger TXs (making timeouts more flexible)</a:t>
            </a:r>
          </a:p>
          <a:p>
            <a:pPr marL="914400" lvl="1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Extending to more than two parties (Symmetric information, Taproot)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arenR"/>
            </a:pPr>
            <a:r>
              <a:rPr lang="en-US" sz="2400" dirty="0">
                <a:solidFill>
                  <a:schemeClr val="bg1"/>
                </a:solidFill>
              </a:rPr>
              <a:t>Comparison to other layer 2 protocols</a:t>
            </a:r>
          </a:p>
          <a:p>
            <a:pPr marL="914400" lvl="1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Lightning, Duplex channels, etc.</a:t>
            </a:r>
          </a:p>
          <a:p>
            <a:pPr marL="914400" lvl="1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More “exotic” approaches, e.g. Covenants (https://anyprevout.xyz/)</a:t>
            </a:r>
          </a:p>
          <a:p>
            <a:pPr algn="just"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 algn="just"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8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5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 Bitcoin Protocols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18</a:t>
            </a:fld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CB4BC1-A3CF-1F4D-8F8C-78918B8F85DB}"/>
              </a:ext>
            </a:extLst>
          </p:cNvPr>
          <p:cNvSpPr txBox="1"/>
          <p:nvPr/>
        </p:nvSpPr>
        <p:spPr>
          <a:xfrm>
            <a:off x="440724" y="1413808"/>
            <a:ext cx="11158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Layer 2 Bitcoin protocols are based on exchanging (partly) signed Bitcoin transactions and holding them off-chain until an on-chain settlement</a:t>
            </a:r>
          </a:p>
        </p:txBody>
      </p:sp>
      <p:cxnSp>
        <p:nvCxnSpPr>
          <p:cNvPr id="6" name="Straight Arrow Connector 8">
            <a:extLst>
              <a:ext uri="{FF2B5EF4-FFF2-40B4-BE49-F238E27FC236}">
                <a16:creationId xmlns:a16="http://schemas.microsoft.com/office/drawing/2014/main" id="{A850685C-F028-4D31-B6C2-704A7E8E08EB}"/>
              </a:ext>
            </a:extLst>
          </p:cNvPr>
          <p:cNvCxnSpPr>
            <a:cxnSpLocks/>
          </p:cNvCxnSpPr>
          <p:nvPr/>
        </p:nvCxnSpPr>
        <p:spPr>
          <a:xfrm>
            <a:off x="440724" y="4445514"/>
            <a:ext cx="11310551" cy="0"/>
          </a:xfrm>
          <a:prstGeom prst="straightConnector1">
            <a:avLst/>
          </a:prstGeom>
          <a:ln w="19050"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86B5968-3CB3-481C-952C-CE122753D815}"/>
              </a:ext>
            </a:extLst>
          </p:cNvPr>
          <p:cNvGrpSpPr/>
          <p:nvPr/>
        </p:nvGrpSpPr>
        <p:grpSpPr>
          <a:xfrm>
            <a:off x="1048544" y="4782304"/>
            <a:ext cx="1303958" cy="1719400"/>
            <a:chOff x="574719" y="2436738"/>
            <a:chExt cx="1303958" cy="1719400"/>
          </a:xfrm>
        </p:grpSpPr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D2D7D7EC-CA6A-4D70-9445-9CABF497A80C}"/>
                </a:ext>
              </a:extLst>
            </p:cNvPr>
            <p:cNvSpPr/>
            <p:nvPr/>
          </p:nvSpPr>
          <p:spPr>
            <a:xfrm>
              <a:off x="574719" y="2819701"/>
              <a:ext cx="1303958" cy="13364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7E5582C-97F6-4A0F-916A-19DBCBCCAC16}"/>
                </a:ext>
              </a:extLst>
            </p:cNvPr>
            <p:cNvSpPr txBox="1"/>
            <p:nvPr/>
          </p:nvSpPr>
          <p:spPr>
            <a:xfrm>
              <a:off x="701957" y="2436738"/>
              <a:ext cx="10494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sym typeface="Wingdings" pitchFamily="2" charset="2"/>
                </a:rPr>
                <a:t>Funding</a:t>
              </a:r>
              <a:endParaRPr lang="de-DE" dirty="0"/>
            </a:p>
          </p:txBody>
        </p: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641633C4-B22E-4C75-A623-8C113A4F4903}"/>
              </a:ext>
            </a:extLst>
          </p:cNvPr>
          <p:cNvSpPr/>
          <p:nvPr/>
        </p:nvSpPr>
        <p:spPr>
          <a:xfrm>
            <a:off x="3074895" y="2829974"/>
            <a:ext cx="1303958" cy="1336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66FEF20-4F08-4557-91B6-9F617B04913F}"/>
              </a:ext>
            </a:extLst>
          </p:cNvPr>
          <p:cNvSpPr/>
          <p:nvPr/>
        </p:nvSpPr>
        <p:spPr>
          <a:xfrm>
            <a:off x="5209880" y="2829975"/>
            <a:ext cx="1303958" cy="1336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DDFE936-2D7F-4018-808B-85429276E2E8}"/>
              </a:ext>
            </a:extLst>
          </p:cNvPr>
          <p:cNvGrpSpPr/>
          <p:nvPr/>
        </p:nvGrpSpPr>
        <p:grpSpPr>
          <a:xfrm>
            <a:off x="9397294" y="4795935"/>
            <a:ext cx="1303958" cy="1705769"/>
            <a:chOff x="574719" y="2450369"/>
            <a:chExt cx="1303958" cy="1705769"/>
          </a:xfrm>
        </p:grpSpPr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2DE1F9D3-8A50-4303-9434-DF4D4662FD79}"/>
                </a:ext>
              </a:extLst>
            </p:cNvPr>
            <p:cNvSpPr/>
            <p:nvPr/>
          </p:nvSpPr>
          <p:spPr>
            <a:xfrm>
              <a:off x="574719" y="2819701"/>
              <a:ext cx="1303958" cy="13364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EBD0C2B-ABD3-4F81-9C8C-B5F34D5A2DB4}"/>
                </a:ext>
              </a:extLst>
            </p:cNvPr>
            <p:cNvSpPr txBox="1"/>
            <p:nvPr/>
          </p:nvSpPr>
          <p:spPr>
            <a:xfrm>
              <a:off x="574719" y="2450369"/>
              <a:ext cx="13039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sym typeface="Wingdings" pitchFamily="2" charset="2"/>
                </a:rPr>
                <a:t>Settlement</a:t>
              </a:r>
              <a:endParaRPr lang="de-DE" dirty="0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8085A71D-FAA1-4F62-981A-89C67ED5BC01}"/>
              </a:ext>
            </a:extLst>
          </p:cNvPr>
          <p:cNvSpPr txBox="1"/>
          <p:nvPr/>
        </p:nvSpPr>
        <p:spPr>
          <a:xfrm>
            <a:off x="5209880" y="2433325"/>
            <a:ext cx="1303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Update</a:t>
            </a:r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90ADCD6-458B-44BF-95FA-FA6A9135CDAC}"/>
              </a:ext>
            </a:extLst>
          </p:cNvPr>
          <p:cNvGrpSpPr/>
          <p:nvPr/>
        </p:nvGrpSpPr>
        <p:grpSpPr>
          <a:xfrm>
            <a:off x="7344865" y="2433324"/>
            <a:ext cx="1303958" cy="1733087"/>
            <a:chOff x="7028983" y="2433325"/>
            <a:chExt cx="1303958" cy="1733087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0CCBD9DD-D2E6-4A69-8CCD-032E1BACA088}"/>
                </a:ext>
              </a:extLst>
            </p:cNvPr>
            <p:cNvSpPr/>
            <p:nvPr/>
          </p:nvSpPr>
          <p:spPr>
            <a:xfrm>
              <a:off x="7028983" y="2829975"/>
              <a:ext cx="1303958" cy="13364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C41019B-5AEB-4A00-ABE1-A4BB0FE233D4}"/>
                </a:ext>
              </a:extLst>
            </p:cNvPr>
            <p:cNvSpPr txBox="1"/>
            <p:nvPr/>
          </p:nvSpPr>
          <p:spPr>
            <a:xfrm>
              <a:off x="7028983" y="2433325"/>
              <a:ext cx="13039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sym typeface="Wingdings" pitchFamily="2" charset="2"/>
                </a:rPr>
                <a:t>Update</a:t>
              </a:r>
              <a:endParaRPr lang="de-DE" dirty="0"/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9ABFFF06-5131-493F-8634-DEBC666A045C}"/>
              </a:ext>
            </a:extLst>
          </p:cNvPr>
          <p:cNvSpPr txBox="1"/>
          <p:nvPr/>
        </p:nvSpPr>
        <p:spPr>
          <a:xfrm>
            <a:off x="3074894" y="2433324"/>
            <a:ext cx="1303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Update</a:t>
            </a:r>
            <a:endParaRPr lang="de-DE" dirty="0"/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573158A6-A130-4BD9-9128-DD34521CE19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8648823" y="3498193"/>
            <a:ext cx="748471" cy="23352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A7B211B7-DA44-4DB4-8918-BFBC02F6B1C2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2502" y="3498193"/>
            <a:ext cx="722393" cy="23352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DA80180-7DAD-4D84-8B1E-91AB1F65B04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378853" y="3498193"/>
            <a:ext cx="831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3469CAF-3C58-4B49-B504-071E1D62CBC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513838" y="3498193"/>
            <a:ext cx="8310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1F20EE8E-581C-42C5-BA22-7170DE993BA1}"/>
              </a:ext>
            </a:extLst>
          </p:cNvPr>
          <p:cNvSpPr txBox="1"/>
          <p:nvPr/>
        </p:nvSpPr>
        <p:spPr>
          <a:xfrm>
            <a:off x="416454" y="4459146"/>
            <a:ext cx="913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sym typeface="Wingdings" pitchFamily="2" charset="2"/>
              </a:rPr>
              <a:t>On-chain</a:t>
            </a:r>
            <a:endParaRPr lang="de-DE" sz="1400" i="1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FE39900-FD87-42B3-8ACC-057998E8EB10}"/>
              </a:ext>
            </a:extLst>
          </p:cNvPr>
          <p:cNvSpPr txBox="1"/>
          <p:nvPr/>
        </p:nvSpPr>
        <p:spPr>
          <a:xfrm>
            <a:off x="418556" y="4060802"/>
            <a:ext cx="913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sym typeface="Wingdings" pitchFamily="2" charset="2"/>
              </a:rPr>
              <a:t>Off-chain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18826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2</a:t>
            </a:fld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CB4BC1-A3CF-1F4D-8F8C-78918B8F85DB}"/>
              </a:ext>
            </a:extLst>
          </p:cNvPr>
          <p:cNvSpPr txBox="1"/>
          <p:nvPr/>
        </p:nvSpPr>
        <p:spPr>
          <a:xfrm>
            <a:off x="440724" y="1333907"/>
            <a:ext cx="11158151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600"/>
              </a:spcAft>
              <a:buFont typeface="+mj-lt"/>
              <a:buAutoNum type="arabicParenR"/>
            </a:pPr>
            <a:r>
              <a:rPr lang="en-US" sz="2800" dirty="0">
                <a:solidFill>
                  <a:schemeClr val="bg1"/>
                </a:solidFill>
              </a:rPr>
              <a:t>Intro: </a:t>
            </a:r>
            <a:r>
              <a:rPr lang="en-US" sz="2800" dirty="0" err="1">
                <a:solidFill>
                  <a:schemeClr val="bg1"/>
                </a:solidFill>
              </a:rPr>
              <a:t>eltoo</a:t>
            </a:r>
            <a:r>
              <a:rPr lang="en-US" sz="2800" dirty="0">
                <a:solidFill>
                  <a:schemeClr val="bg1"/>
                </a:solidFill>
              </a:rPr>
              <a:t> paper, Bitcoin protocol requirements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arenR"/>
            </a:pPr>
            <a:r>
              <a:rPr lang="de-DE" sz="2800" dirty="0" err="1">
                <a:solidFill>
                  <a:schemeClr val="bg1"/>
                </a:solidFill>
              </a:rPr>
              <a:t>Overview</a:t>
            </a:r>
            <a:r>
              <a:rPr lang="de-DE" sz="2800" dirty="0">
                <a:solidFill>
                  <a:schemeClr val="bg1"/>
                </a:solidFill>
              </a:rPr>
              <a:t>: </a:t>
            </a:r>
            <a:r>
              <a:rPr lang="en-US" sz="2800" dirty="0">
                <a:solidFill>
                  <a:schemeClr val="bg1"/>
                </a:solidFill>
              </a:rPr>
              <a:t>Definitions and schematic overview 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arenR"/>
            </a:pPr>
            <a:r>
              <a:rPr lang="de-DE" sz="2800" dirty="0" err="1">
                <a:solidFill>
                  <a:schemeClr val="bg1"/>
                </a:solidFill>
              </a:rPr>
              <a:t>Inner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workings</a:t>
            </a:r>
            <a:r>
              <a:rPr lang="de-DE" sz="2800" dirty="0">
                <a:solidFill>
                  <a:schemeClr val="bg1"/>
                </a:solidFill>
              </a:rPr>
              <a:t>: Transaction </a:t>
            </a:r>
            <a:r>
              <a:rPr lang="de-DE" sz="2800" dirty="0" err="1">
                <a:solidFill>
                  <a:schemeClr val="bg1"/>
                </a:solidFill>
              </a:rPr>
              <a:t>details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</a:p>
          <a:p>
            <a:pPr marL="914400" lvl="1" indent="-4572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400" dirty="0">
                <a:solidFill>
                  <a:schemeClr val="bg1"/>
                </a:solidFill>
              </a:rPr>
              <a:t>Most </a:t>
            </a:r>
            <a:r>
              <a:rPr lang="de-DE" sz="2400" dirty="0" err="1">
                <a:solidFill>
                  <a:schemeClr val="bg1"/>
                </a:solidFill>
              </a:rPr>
              <a:t>important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concepts</a:t>
            </a:r>
            <a:endParaRPr lang="de-DE" sz="2400" dirty="0">
              <a:solidFill>
                <a:schemeClr val="bg1"/>
              </a:solidFill>
            </a:endParaRPr>
          </a:p>
          <a:p>
            <a:pPr marL="1428750" lvl="2" indent="-514350" algn="just">
              <a:spcAft>
                <a:spcPts val="600"/>
              </a:spcAft>
              <a:buFont typeface="+mj-lt"/>
              <a:buAutoNum type="arabicParenR"/>
            </a:pPr>
            <a:r>
              <a:rPr lang="de-DE" sz="2400" dirty="0">
                <a:solidFill>
                  <a:schemeClr val="bg1"/>
                </a:solidFill>
              </a:rPr>
              <a:t>Concept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state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numbering</a:t>
            </a:r>
            <a:endParaRPr lang="de-DE" sz="2400" dirty="0">
              <a:solidFill>
                <a:schemeClr val="bg1"/>
              </a:solidFill>
            </a:endParaRPr>
          </a:p>
          <a:p>
            <a:pPr marL="1428750" lvl="2" indent="-514350" algn="just">
              <a:spcAft>
                <a:spcPts val="600"/>
              </a:spcAft>
              <a:buFont typeface="+mj-lt"/>
              <a:buAutoNum type="arabicParenR"/>
            </a:pPr>
            <a:r>
              <a:rPr lang="de-DE" sz="2400" dirty="0" err="1">
                <a:solidFill>
                  <a:schemeClr val="bg1"/>
                </a:solidFill>
              </a:rPr>
              <a:t>Signature</a:t>
            </a:r>
            <a:r>
              <a:rPr lang="de-DE" sz="2400" dirty="0">
                <a:solidFill>
                  <a:schemeClr val="bg1"/>
                </a:solidFill>
              </a:rPr>
              <a:t> flag: SIGHASH_ANYPREVOUT</a:t>
            </a:r>
          </a:p>
          <a:p>
            <a:pPr marL="1809750" lvl="3" indent="-447675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400" dirty="0">
                <a:solidFill>
                  <a:schemeClr val="bg1"/>
                </a:solidFill>
              </a:rPr>
              <a:t>Floating update </a:t>
            </a:r>
            <a:r>
              <a:rPr lang="de-DE" sz="2400" dirty="0" err="1">
                <a:solidFill>
                  <a:schemeClr val="bg1"/>
                </a:solidFill>
              </a:rPr>
              <a:t>transactions</a:t>
            </a:r>
            <a:endParaRPr lang="de-DE" sz="2400" dirty="0">
              <a:solidFill>
                <a:schemeClr val="bg1"/>
              </a:solidFill>
            </a:endParaRPr>
          </a:p>
          <a:p>
            <a:pPr marL="447675" indent="-447675" algn="just">
              <a:spcAft>
                <a:spcPts val="600"/>
              </a:spcAft>
              <a:buFont typeface="+mj-lt"/>
              <a:buAutoNum type="arabicParenR"/>
            </a:pPr>
            <a:r>
              <a:rPr lang="de-DE" sz="2800" dirty="0">
                <a:solidFill>
                  <a:schemeClr val="bg1"/>
                </a:solidFill>
              </a:rPr>
              <a:t>Next </a:t>
            </a:r>
            <a:r>
              <a:rPr lang="de-DE" sz="2800" dirty="0" err="1">
                <a:solidFill>
                  <a:schemeClr val="bg1"/>
                </a:solidFill>
              </a:rPr>
              <a:t>presentation</a:t>
            </a:r>
            <a:r>
              <a:rPr lang="de-DE" sz="2800" dirty="0">
                <a:solidFill>
                  <a:schemeClr val="bg1"/>
                </a:solidFill>
              </a:rPr>
              <a:t> on </a:t>
            </a:r>
            <a:r>
              <a:rPr lang="de-DE" sz="2800" dirty="0" err="1">
                <a:solidFill>
                  <a:schemeClr val="bg1"/>
                </a:solidFill>
              </a:rPr>
              <a:t>eltoo</a:t>
            </a:r>
            <a:endParaRPr lang="de-DE" sz="2800" dirty="0">
              <a:solidFill>
                <a:schemeClr val="bg1"/>
              </a:solidFill>
            </a:endParaRPr>
          </a:p>
          <a:p>
            <a:pPr marL="895350" lvl="1" indent="-447675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400" dirty="0">
                <a:solidFill>
                  <a:schemeClr val="bg1"/>
                </a:solidFill>
              </a:rPr>
              <a:t>Other </a:t>
            </a:r>
            <a:r>
              <a:rPr lang="de-DE" sz="2400" dirty="0" err="1">
                <a:solidFill>
                  <a:schemeClr val="bg1"/>
                </a:solidFill>
              </a:rPr>
              <a:t>refinements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protocol</a:t>
            </a:r>
            <a:r>
              <a:rPr lang="de-DE" sz="2400" dirty="0">
                <a:solidFill>
                  <a:schemeClr val="bg1"/>
                </a:solidFill>
              </a:rPr>
              <a:t>, e.g. </a:t>
            </a:r>
            <a:r>
              <a:rPr lang="de-DE" sz="2400" dirty="0" err="1">
                <a:solidFill>
                  <a:schemeClr val="bg1"/>
                </a:solidFill>
              </a:rPr>
              <a:t>fee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handling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de-DE" sz="2400" dirty="0" err="1">
                <a:solidFill>
                  <a:schemeClr val="bg1"/>
                </a:solidFill>
              </a:rPr>
              <a:t>trigger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transactions</a:t>
            </a:r>
            <a:endParaRPr lang="de-DE" sz="2400" dirty="0">
              <a:solidFill>
                <a:schemeClr val="bg1"/>
              </a:solidFill>
            </a:endParaRPr>
          </a:p>
          <a:p>
            <a:pPr marL="895350" lvl="1" indent="-447675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sz="2400" dirty="0" err="1">
                <a:solidFill>
                  <a:schemeClr val="bg1"/>
                </a:solidFill>
              </a:rPr>
              <a:t>Comparison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other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layer</a:t>
            </a:r>
            <a:r>
              <a:rPr lang="de-DE" sz="2400" dirty="0">
                <a:solidFill>
                  <a:schemeClr val="bg1"/>
                </a:solidFill>
              </a:rPr>
              <a:t> 2 </a:t>
            </a:r>
            <a:r>
              <a:rPr lang="de-DE" sz="2400" dirty="0" err="1">
                <a:solidFill>
                  <a:schemeClr val="bg1"/>
                </a:solidFill>
              </a:rPr>
              <a:t>protocols</a:t>
            </a:r>
            <a:r>
              <a:rPr lang="de-DE" sz="2400" dirty="0">
                <a:solidFill>
                  <a:schemeClr val="bg1"/>
                </a:solidFill>
              </a:rPr>
              <a:t>, e.g. Lightning</a:t>
            </a:r>
          </a:p>
        </p:txBody>
      </p:sp>
    </p:spTree>
    <p:extLst>
      <p:ext uri="{BB962C8B-B14F-4D97-AF65-F5344CB8AC3E}">
        <p14:creationId xmlns:p14="http://schemas.microsoft.com/office/powerpoint/2010/main" val="2637318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C754-A29E-344A-AA0D-CE85DA55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25A6-DCF7-6545-A23F-F3270F447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 and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6519-C6E1-3746-9275-92BD0169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36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History and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4</a:t>
            </a:fld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CB4BC1-A3CF-1F4D-8F8C-78918B8F85DB}"/>
              </a:ext>
            </a:extLst>
          </p:cNvPr>
          <p:cNvSpPr txBox="1"/>
          <p:nvPr/>
        </p:nvSpPr>
        <p:spPr>
          <a:xfrm>
            <a:off x="440724" y="1413808"/>
            <a:ext cx="1115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err="1">
                <a:solidFill>
                  <a:schemeClr val="bg1"/>
                </a:solidFill>
              </a:rPr>
              <a:t>eltoo</a:t>
            </a:r>
            <a:r>
              <a:rPr lang="en-US" sz="2400" dirty="0">
                <a:solidFill>
                  <a:schemeClr val="bg1"/>
                </a:solidFill>
              </a:rPr>
              <a:t> was proposed as a Bitcoin Layer 2 scaling technique (in 2017?!)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57C7713-D7DE-4122-92E3-A7E7D2231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" t="345" r="6138"/>
          <a:stretch/>
        </p:blipFill>
        <p:spPr>
          <a:xfrm>
            <a:off x="7127291" y="2388093"/>
            <a:ext cx="3649081" cy="358769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B49CA45-BC8F-470A-98D9-EC1A8333C9BC}"/>
              </a:ext>
            </a:extLst>
          </p:cNvPr>
          <p:cNvSpPr txBox="1"/>
          <p:nvPr/>
        </p:nvSpPr>
        <p:spPr>
          <a:xfrm>
            <a:off x="440724" y="2200253"/>
            <a:ext cx="582691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The Bitcoin protocol still lacks functionalities that </a:t>
            </a:r>
            <a:r>
              <a:rPr lang="en-US" sz="2400" dirty="0" err="1">
                <a:solidFill>
                  <a:schemeClr val="bg1"/>
                </a:solidFill>
              </a:rPr>
              <a:t>eltoo</a:t>
            </a:r>
            <a:r>
              <a:rPr lang="en-US" sz="2400" dirty="0">
                <a:solidFill>
                  <a:schemeClr val="bg1"/>
                </a:solidFill>
              </a:rPr>
              <a:t> requires: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New SIGHASH flags (BIP118)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SIGHASH_NOINPUT (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Segwit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/Legacy) or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SIGHASH_ANYPREVOUT (Taproot)</a:t>
            </a:r>
          </a:p>
          <a:p>
            <a:pPr lvl="1"/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Exact difference still unclear to me, only naming?!</a:t>
            </a:r>
          </a:p>
          <a:p>
            <a:pPr lvl="1"/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BC7E8638-482C-4726-B715-5F494627F5A3}"/>
              </a:ext>
            </a:extLst>
          </p:cNvPr>
          <p:cNvSpPr txBox="1"/>
          <p:nvPr/>
        </p:nvSpPr>
        <p:spPr>
          <a:xfrm>
            <a:off x="440725" y="6433485"/>
            <a:ext cx="56552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>
                <a:solidFill>
                  <a:schemeClr val="bg1"/>
                </a:solidFill>
              </a:rPr>
              <a:t>Decker et al., “A Simple Layer2 Protocol for Bitcoin”</a:t>
            </a:r>
          </a:p>
        </p:txBody>
      </p:sp>
    </p:spTree>
    <p:extLst>
      <p:ext uri="{BB962C8B-B14F-4D97-AF65-F5344CB8AC3E}">
        <p14:creationId xmlns:p14="http://schemas.microsoft.com/office/powerpoint/2010/main" val="108498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C754-A29E-344A-AA0D-CE85DA55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25A6-DCF7-6545-A23F-F3270F447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Definitions and schematic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6519-C6E1-3746-9275-92BD0169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68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Definitions, schematics,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6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CB4BC1-A3CF-1F4D-8F8C-78918B8F85DB}"/>
                  </a:ext>
                </a:extLst>
              </p:cNvPr>
              <p:cNvSpPr txBox="1"/>
              <p:nvPr/>
            </p:nvSpPr>
            <p:spPr>
              <a:xfrm>
                <a:off x="440724" y="1333907"/>
                <a:ext cx="11158151" cy="278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en-US" sz="2400" dirty="0" err="1">
                    <a:solidFill>
                      <a:schemeClr val="bg1"/>
                    </a:solidFill>
                  </a:rPr>
                  <a:t>eltoo</a:t>
                </a:r>
                <a:r>
                  <a:rPr lang="en-US" sz="2400" dirty="0">
                    <a:solidFill>
                      <a:schemeClr val="bg1"/>
                    </a:solidFill>
                  </a:rPr>
                  <a:t> uses separate update and settlement TXs in which the participating parties all hold the same information (information symmetry)</a:t>
                </a: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bg1"/>
                    </a:solidFill>
                  </a:rPr>
                  <a:t>Update transactions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invalidate the older state</a:t>
                </a:r>
              </a:p>
              <a:p>
                <a:pPr marL="800100" lvl="1" indent="-342900" algn="just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chemeClr val="bg1"/>
                    </a:solidFill>
                  </a:rPr>
                  <a:t>Settlement transactions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attach to the respective update TX’s output and hold the current balances</a:t>
                </a: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CB4BC1-A3CF-1F4D-8F8C-78918B8F8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4" y="1333907"/>
                <a:ext cx="11158151" cy="2787045"/>
              </a:xfrm>
              <a:prstGeom prst="rect">
                <a:avLst/>
              </a:prstGeom>
              <a:blipFill>
                <a:blip r:embed="rId3"/>
                <a:stretch>
                  <a:fillRect l="-819" t="-1751" r="-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rafik 27">
            <a:extLst>
              <a:ext uri="{FF2B5EF4-FFF2-40B4-BE49-F238E27FC236}">
                <a16:creationId xmlns:a16="http://schemas.microsoft.com/office/drawing/2014/main" id="{E3EE6425-6E3E-4B33-AA61-A98FC0187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9"/>
          <a:stretch/>
        </p:blipFill>
        <p:spPr>
          <a:xfrm>
            <a:off x="2584488" y="4177734"/>
            <a:ext cx="7248776" cy="1679179"/>
          </a:xfrm>
          <a:prstGeom prst="rect">
            <a:avLst/>
          </a:prstGeom>
        </p:spPr>
      </p:pic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A781410A-4DEA-462B-A2F7-7C3D76FC4B18}"/>
              </a:ext>
            </a:extLst>
          </p:cNvPr>
          <p:cNvCxnSpPr>
            <a:cxnSpLocks/>
          </p:cNvCxnSpPr>
          <p:nvPr/>
        </p:nvCxnSpPr>
        <p:spPr>
          <a:xfrm>
            <a:off x="7859417" y="4087691"/>
            <a:ext cx="0" cy="27631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0999C85-DAA7-4B10-B103-BA15A8D111D8}"/>
              </a:ext>
            </a:extLst>
          </p:cNvPr>
          <p:cNvCxnSpPr>
            <a:cxnSpLocks/>
          </p:cNvCxnSpPr>
          <p:nvPr/>
        </p:nvCxnSpPr>
        <p:spPr>
          <a:xfrm flipV="1">
            <a:off x="4796944" y="5715941"/>
            <a:ext cx="0" cy="16802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B0C5D15B-A40A-4AA6-9AE1-F4D362F50510}"/>
              </a:ext>
            </a:extLst>
          </p:cNvPr>
          <p:cNvCxnSpPr>
            <a:cxnSpLocks/>
          </p:cNvCxnSpPr>
          <p:nvPr/>
        </p:nvCxnSpPr>
        <p:spPr>
          <a:xfrm flipV="1">
            <a:off x="9081077" y="5715941"/>
            <a:ext cx="0" cy="16802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4718D72-3ABF-49E3-A161-37F861163E79}"/>
              </a:ext>
            </a:extLst>
          </p:cNvPr>
          <p:cNvCxnSpPr>
            <a:cxnSpLocks/>
          </p:cNvCxnSpPr>
          <p:nvPr/>
        </p:nvCxnSpPr>
        <p:spPr>
          <a:xfrm>
            <a:off x="2889484" y="4131903"/>
            <a:ext cx="0" cy="27631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3229E4D8-B1B9-4B66-95BE-0F1A9765DDF5}"/>
              </a:ext>
            </a:extLst>
          </p:cNvPr>
          <p:cNvCxnSpPr>
            <a:cxnSpLocks/>
          </p:cNvCxnSpPr>
          <p:nvPr/>
        </p:nvCxnSpPr>
        <p:spPr>
          <a:xfrm>
            <a:off x="4311473" y="4087691"/>
            <a:ext cx="0" cy="27631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2C9EC1A4-09ED-4DA0-8CE3-A4A558D2B927}"/>
              </a:ext>
            </a:extLst>
          </p:cNvPr>
          <p:cNvSpPr txBox="1"/>
          <p:nvPr/>
        </p:nvSpPr>
        <p:spPr>
          <a:xfrm>
            <a:off x="2383600" y="3536349"/>
            <a:ext cx="1011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Single party input</a:t>
            </a:r>
            <a:endParaRPr lang="de-DE" sz="14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E0ACCFFD-5F40-40A0-A15E-B5F1E531BC9B}"/>
              </a:ext>
            </a:extLst>
          </p:cNvPr>
          <p:cNvSpPr txBox="1"/>
          <p:nvPr/>
        </p:nvSpPr>
        <p:spPr>
          <a:xfrm>
            <a:off x="3814467" y="3536349"/>
            <a:ext cx="1011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Multi party output 0</a:t>
            </a:r>
            <a:endParaRPr lang="de-DE" sz="14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86F1492-1594-4DFD-98BE-74310F7C2CAF}"/>
              </a:ext>
            </a:extLst>
          </p:cNvPr>
          <p:cNvSpPr txBox="1"/>
          <p:nvPr/>
        </p:nvSpPr>
        <p:spPr>
          <a:xfrm>
            <a:off x="7353533" y="3712838"/>
            <a:ext cx="1011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Update TX</a:t>
            </a:r>
            <a:endParaRPr lang="de-DE" sz="14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D8BC345-2382-4F93-822C-94D966D31065}"/>
              </a:ext>
            </a:extLst>
          </p:cNvPr>
          <p:cNvSpPr txBox="1"/>
          <p:nvPr/>
        </p:nvSpPr>
        <p:spPr>
          <a:xfrm>
            <a:off x="4228470" y="5859875"/>
            <a:ext cx="1112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Settlement TX 0</a:t>
            </a:r>
            <a:endParaRPr lang="de-DE" sz="14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C21F179-DF5B-4059-97BD-5F4F05962F0D}"/>
              </a:ext>
            </a:extLst>
          </p:cNvPr>
          <p:cNvSpPr txBox="1"/>
          <p:nvPr/>
        </p:nvSpPr>
        <p:spPr>
          <a:xfrm>
            <a:off x="8122169" y="5850093"/>
            <a:ext cx="1917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Settlement TX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(posted on-chain)</a:t>
            </a:r>
            <a:endParaRPr lang="de-DE" sz="1400" dirty="0"/>
          </a:p>
        </p:txBody>
      </p: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C875347E-3C28-47C7-98AA-477F6BF94F57}"/>
              </a:ext>
            </a:extLst>
          </p:cNvPr>
          <p:cNvCxnSpPr>
            <a:cxnSpLocks/>
          </p:cNvCxnSpPr>
          <p:nvPr/>
        </p:nvCxnSpPr>
        <p:spPr>
          <a:xfrm flipV="1">
            <a:off x="2383600" y="4746513"/>
            <a:ext cx="1242943" cy="743554"/>
          </a:xfrm>
          <a:prstGeom prst="bentConnector3">
            <a:avLst>
              <a:gd name="adj1" fmla="val 99726"/>
            </a:avLst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F10A95B6-1363-4002-8BFA-B5740F1012E4}"/>
              </a:ext>
            </a:extLst>
          </p:cNvPr>
          <p:cNvSpPr txBox="1"/>
          <p:nvPr/>
        </p:nvSpPr>
        <p:spPr>
          <a:xfrm>
            <a:off x="925677" y="5121211"/>
            <a:ext cx="14635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Setup / funding TX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(posted on-chain)</a:t>
            </a:r>
            <a:endParaRPr lang="de-DE" sz="1400" dirty="0"/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BCAA9763-09C7-40F5-8D94-A5F83B0F25FD}"/>
              </a:ext>
            </a:extLst>
          </p:cNvPr>
          <p:cNvCxnSpPr>
            <a:cxnSpLocks/>
          </p:cNvCxnSpPr>
          <p:nvPr/>
        </p:nvCxnSpPr>
        <p:spPr>
          <a:xfrm>
            <a:off x="5742340" y="4087691"/>
            <a:ext cx="0" cy="27631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175E14AE-DAF1-4422-873F-44498091AA54}"/>
              </a:ext>
            </a:extLst>
          </p:cNvPr>
          <p:cNvSpPr txBox="1"/>
          <p:nvPr/>
        </p:nvSpPr>
        <p:spPr>
          <a:xfrm>
            <a:off x="5245334" y="3536349"/>
            <a:ext cx="1011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Multi party output 1</a:t>
            </a:r>
            <a:endParaRPr lang="de-DE" sz="1400" dirty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34AE8C4-F4BD-4784-BFD5-F503C2B2F99F}"/>
              </a:ext>
            </a:extLst>
          </p:cNvPr>
          <p:cNvSpPr txBox="1"/>
          <p:nvPr/>
        </p:nvSpPr>
        <p:spPr>
          <a:xfrm>
            <a:off x="5758438" y="5867787"/>
            <a:ext cx="1040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Settlement TX 1</a:t>
            </a:r>
            <a:endParaRPr lang="de-DE" sz="1400" dirty="0"/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0191B893-8312-4D44-9578-2B9279C03DA2}"/>
              </a:ext>
            </a:extLst>
          </p:cNvPr>
          <p:cNvCxnSpPr>
            <a:cxnSpLocks/>
          </p:cNvCxnSpPr>
          <p:nvPr/>
        </p:nvCxnSpPr>
        <p:spPr>
          <a:xfrm flipV="1">
            <a:off x="6240166" y="5715940"/>
            <a:ext cx="0" cy="16802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Bogen 73">
            <a:extLst>
              <a:ext uri="{FF2B5EF4-FFF2-40B4-BE49-F238E27FC236}">
                <a16:creationId xmlns:a16="http://schemas.microsoft.com/office/drawing/2014/main" id="{A3FA3896-9C93-4C95-9EDA-BEF91F07667F}"/>
              </a:ext>
            </a:extLst>
          </p:cNvPr>
          <p:cNvSpPr/>
          <p:nvPr/>
        </p:nvSpPr>
        <p:spPr>
          <a:xfrm rot="8100255">
            <a:off x="5031729" y="5402005"/>
            <a:ext cx="1080000" cy="1080000"/>
          </a:xfrm>
          <a:prstGeom prst="arc">
            <a:avLst/>
          </a:prstGeom>
          <a:ln w="12700">
            <a:solidFill>
              <a:schemeClr val="bg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C3971344-91E2-48CC-A2BB-7B08931B218F}"/>
              </a:ext>
            </a:extLst>
          </p:cNvPr>
          <p:cNvSpPr txBox="1"/>
          <p:nvPr/>
        </p:nvSpPr>
        <p:spPr>
          <a:xfrm>
            <a:off x="4785832" y="6466918"/>
            <a:ext cx="1549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Balance update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3713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C754-A29E-344A-AA0D-CE85DA55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25A6-DCF7-6545-A23F-F3270F447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Transaction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6519-C6E1-3746-9275-92BD0169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30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30FD-D2AB-A74E-916B-F7568379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workings: Transaction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A6E81-EF5B-F642-A6EE-0210AC46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8</a:t>
            </a:fld>
            <a:endParaRPr lang="de-DE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E3EE6425-6E3E-4B33-AA61-A98FC0187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9"/>
          <a:stretch/>
        </p:blipFill>
        <p:spPr>
          <a:xfrm>
            <a:off x="2471612" y="4859733"/>
            <a:ext cx="7248776" cy="1679179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3F15A039-DB11-43A4-844F-D5A7927CA4BA}"/>
              </a:ext>
            </a:extLst>
          </p:cNvPr>
          <p:cNvSpPr txBox="1"/>
          <p:nvPr/>
        </p:nvSpPr>
        <p:spPr>
          <a:xfrm>
            <a:off x="440724" y="1333907"/>
            <a:ext cx="1115815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de-DE" sz="2400" dirty="0">
                <a:solidFill>
                  <a:schemeClr val="bg1"/>
                </a:solidFill>
              </a:rPr>
              <a:t>The </a:t>
            </a:r>
            <a:r>
              <a:rPr lang="de-DE" sz="2400" dirty="0" err="1">
                <a:solidFill>
                  <a:schemeClr val="bg1"/>
                </a:solidFill>
              </a:rPr>
              <a:t>multisig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output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scripts</a:t>
            </a:r>
            <a:r>
              <a:rPr lang="de-DE" sz="2400" dirty="0">
                <a:solidFill>
                  <a:schemeClr val="bg1"/>
                </a:solidFill>
              </a:rPr>
              <a:t>       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update TXs (and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setup</a:t>
            </a:r>
            <a:r>
              <a:rPr lang="de-DE" sz="2400" dirty="0">
                <a:solidFill>
                  <a:schemeClr val="bg1"/>
                </a:solidFill>
              </a:rPr>
              <a:t> TX) </a:t>
            </a:r>
            <a:r>
              <a:rPr lang="de-DE" sz="2400" dirty="0" err="1">
                <a:solidFill>
                  <a:schemeClr val="bg1"/>
                </a:solidFill>
              </a:rPr>
              <a:t>look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follows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35751AD-E10D-49B4-8E95-9CD53335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6" t="20109" r="74081" b="63539"/>
          <a:stretch/>
        </p:blipFill>
        <p:spPr>
          <a:xfrm>
            <a:off x="3955351" y="1413133"/>
            <a:ext cx="288131" cy="295275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5E274D2-8947-4052-82BE-315371207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5" y="2315867"/>
            <a:ext cx="3915321" cy="1933845"/>
          </a:xfrm>
          <a:prstGeom prst="rect">
            <a:avLst/>
          </a:prstGeom>
        </p:spPr>
      </p:pic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B37522DC-032C-4CDD-9C72-7437E1DBD3A7}"/>
              </a:ext>
            </a:extLst>
          </p:cNvPr>
          <p:cNvSpPr/>
          <p:nvPr/>
        </p:nvSpPr>
        <p:spPr>
          <a:xfrm>
            <a:off x="4547807" y="2638053"/>
            <a:ext cx="230588" cy="53753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BCEB76DB-3D87-4A57-B66A-DD52CCB63B9B}"/>
              </a:ext>
            </a:extLst>
          </p:cNvPr>
          <p:cNvSpPr/>
          <p:nvPr/>
        </p:nvSpPr>
        <p:spPr>
          <a:xfrm>
            <a:off x="4547807" y="3232160"/>
            <a:ext cx="230588" cy="53753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090F1DB-BB55-4ABE-AA7E-D7A1120ABE1F}"/>
              </a:ext>
            </a:extLst>
          </p:cNvPr>
          <p:cNvSpPr/>
          <p:nvPr/>
        </p:nvSpPr>
        <p:spPr>
          <a:xfrm>
            <a:off x="5349977" y="2014699"/>
            <a:ext cx="3665552" cy="116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5B5A296-467C-4931-85F4-CB706FB5C070}"/>
              </a:ext>
            </a:extLst>
          </p:cNvPr>
          <p:cNvSpPr/>
          <p:nvPr/>
        </p:nvSpPr>
        <p:spPr>
          <a:xfrm>
            <a:off x="5349977" y="3409724"/>
            <a:ext cx="3665552" cy="116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ACDC5E0-E842-406F-9AA1-B8FD0DA161E6}"/>
              </a:ext>
            </a:extLst>
          </p:cNvPr>
          <p:cNvCxnSpPr>
            <a:cxnSpLocks/>
            <a:stCxn id="6" idx="1"/>
            <a:endCxn id="12" idx="1"/>
          </p:cNvCxnSpPr>
          <p:nvPr/>
        </p:nvCxnSpPr>
        <p:spPr>
          <a:xfrm flipV="1">
            <a:off x="4778395" y="2606639"/>
            <a:ext cx="571581" cy="3001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41004F4-75E7-4A26-8F74-B305E8E99D77}"/>
              </a:ext>
            </a:extLst>
          </p:cNvPr>
          <p:cNvCxnSpPr>
            <a:cxnSpLocks/>
            <a:stCxn id="29" idx="1"/>
            <a:endCxn id="31" idx="1"/>
          </p:cNvCxnSpPr>
          <p:nvPr/>
        </p:nvCxnSpPr>
        <p:spPr>
          <a:xfrm>
            <a:off x="4778395" y="3500929"/>
            <a:ext cx="571582" cy="4892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5DD2EB-BD4B-4C3C-B86E-C9B18CA1D35D}"/>
                  </a:ext>
                </a:extLst>
              </p:cNvPr>
              <p:cNvSpPr txBox="1"/>
              <p:nvPr/>
            </p:nvSpPr>
            <p:spPr>
              <a:xfrm>
                <a:off x="5349976" y="1998267"/>
                <a:ext cx="3665551" cy="1216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200" dirty="0"/>
                  <a:t>Settlement </a:t>
                </a:r>
                <a:r>
                  <a:rPr lang="de-DE" sz="1200" dirty="0" err="1"/>
                  <a:t>branch</a:t>
                </a:r>
                <a:r>
                  <a:rPr lang="de-DE" sz="1200" dirty="0"/>
                  <a:t>:</a:t>
                </a:r>
              </a:p>
              <a:p>
                <a:pPr marL="285750" indent="-285750" algn="l">
                  <a:buFont typeface="Wingdings" panose="05000000000000000000" pitchFamily="2" charset="2"/>
                  <a:buChar char="Ø"/>
                </a:pPr>
                <a:r>
                  <a:rPr lang="de-DE" sz="1200" dirty="0"/>
                  <a:t>CSV </a:t>
                </a:r>
                <a:r>
                  <a:rPr lang="de-DE" sz="1200" dirty="0" err="1"/>
                  <a:t>timeout</a:t>
                </a:r>
                <a:r>
                  <a:rPr lang="de-DE" sz="1200" dirty="0"/>
                  <a:t> </a:t>
                </a:r>
                <a:r>
                  <a:rPr lang="de-DE" sz="1200" dirty="0" err="1"/>
                  <a:t>of</a:t>
                </a:r>
                <a:r>
                  <a:rPr lang="de-DE" sz="1200" dirty="0"/>
                  <a:t> X </a:t>
                </a:r>
                <a:r>
                  <a:rPr lang="de-DE" sz="1200" dirty="0" err="1"/>
                  <a:t>blocks</a:t>
                </a:r>
                <a:r>
                  <a:rPr lang="de-DE" sz="1200" dirty="0"/>
                  <a:t> after </a:t>
                </a:r>
                <a:r>
                  <a:rPr lang="de-DE" sz="1200" dirty="0" err="1"/>
                  <a:t>posting</a:t>
                </a:r>
                <a:endParaRPr lang="de-DE" sz="12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sz="1200" dirty="0" err="1"/>
                  <a:t>Seperate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payouts</a:t>
                </a:r>
                <a:r>
                  <a:rPr lang="de-DE" sz="1200" dirty="0"/>
                  <a:t> </a:t>
                </a:r>
                <a:r>
                  <a:rPr lang="de-DE" sz="1200" dirty="0" err="1"/>
                  <a:t>are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defined</a:t>
                </a:r>
                <a:r>
                  <a:rPr lang="de-DE" sz="1200" dirty="0"/>
                  <a:t> in </a:t>
                </a:r>
                <a:r>
                  <a:rPr lang="de-DE" sz="1200" dirty="0" err="1"/>
                  <a:t>the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settlement</a:t>
                </a:r>
                <a:r>
                  <a:rPr lang="de-DE" sz="1200" dirty="0"/>
                  <a:t> </a:t>
                </a:r>
                <a:r>
                  <a:rPr lang="de-DE" sz="1200" dirty="0" err="1"/>
                  <a:t>transaction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signed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 </a:t>
                </a:r>
                <a:r>
                  <a:rPr lang="de-DE" sz="1200" dirty="0" err="1"/>
                  <a:t>that</a:t>
                </a:r>
                <a:r>
                  <a:rPr lang="de-DE" sz="1200" dirty="0"/>
                  <a:t> </a:t>
                </a:r>
                <a:r>
                  <a:rPr lang="de-DE" sz="1200" dirty="0" err="1"/>
                  <a:t>uses</a:t>
                </a:r>
                <a:r>
                  <a:rPr lang="de-DE" sz="1200" dirty="0"/>
                  <a:t> </a:t>
                </a:r>
                <a:r>
                  <a:rPr lang="de-DE" sz="1200" dirty="0" err="1"/>
                  <a:t>the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output</a:t>
                </a:r>
                <a:r>
                  <a:rPr lang="de-DE" sz="1200" dirty="0"/>
                  <a:t> </a:t>
                </a:r>
                <a:r>
                  <a:rPr lang="de-DE" sz="1200" dirty="0" err="1"/>
                  <a:t>of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de-DE" sz="1200" dirty="0"/>
                  <a:t>Signatures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are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exchanged</a:t>
                </a:r>
                <a:r>
                  <a:rPr lang="de-DE" sz="1200" dirty="0"/>
                  <a:t> </a:t>
                </a:r>
                <a:r>
                  <a:rPr lang="de-DE" sz="1200" dirty="0" err="1"/>
                  <a:t>beforehand</a:t>
                </a:r>
                <a:r>
                  <a:rPr lang="de-DE" sz="1200" dirty="0"/>
                  <a:t> 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5DD2EB-BD4B-4C3C-B86E-C9B18CA1D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976" y="1998267"/>
                <a:ext cx="3665551" cy="1216743"/>
              </a:xfrm>
              <a:prstGeom prst="rect">
                <a:avLst/>
              </a:prstGeom>
              <a:blipFill>
                <a:blip r:embed="rId5"/>
                <a:stretch>
                  <a:fillRect l="-166" t="-503" b="-35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4942953A-43FE-4FC7-B95E-C9E129EA8240}"/>
                  </a:ext>
                </a:extLst>
              </p:cNvPr>
              <p:cNvSpPr txBox="1"/>
              <p:nvPr/>
            </p:nvSpPr>
            <p:spPr>
              <a:xfrm>
                <a:off x="5349977" y="3427865"/>
                <a:ext cx="36655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1200" dirty="0"/>
                  <a:t>Update </a:t>
                </a:r>
                <a:r>
                  <a:rPr lang="de-DE" sz="1200" dirty="0" err="1"/>
                  <a:t>branch</a:t>
                </a:r>
                <a:r>
                  <a:rPr lang="de-DE" sz="1200" dirty="0"/>
                  <a:t>:</a:t>
                </a:r>
              </a:p>
              <a:p>
                <a:pPr marL="171450" indent="-171450" algn="l">
                  <a:buFont typeface="Wingdings" panose="05000000000000000000" pitchFamily="2" charset="2"/>
                  <a:buChar char="Ø"/>
                </a:pPr>
                <a:r>
                  <a:rPr lang="de-DE" sz="1200" b="1" dirty="0"/>
                  <a:t>CLTV</a:t>
                </a:r>
                <a:r>
                  <a:rPr lang="de-DE" sz="1200" dirty="0"/>
                  <a:t> </a:t>
                </a:r>
                <a:r>
                  <a:rPr lang="de-DE" sz="1200" dirty="0" err="1"/>
                  <a:t>of</a:t>
                </a:r>
                <a:r>
                  <a:rPr lang="de-DE" sz="1200" dirty="0"/>
                  <a:t> </a:t>
                </a:r>
                <a:r>
                  <a:rPr lang="de-DE" sz="1200" dirty="0" err="1"/>
                  <a:t>incremented</a:t>
                </a:r>
                <a:r>
                  <a:rPr lang="de-DE" sz="1200" dirty="0"/>
                  <a:t> </a:t>
                </a:r>
                <a:r>
                  <a:rPr lang="de-DE" sz="1200" b="1" dirty="0" err="1"/>
                  <a:t>state</a:t>
                </a:r>
                <a:r>
                  <a:rPr lang="de-DE" sz="1200" b="1" dirty="0"/>
                  <a:t> </a:t>
                </a:r>
                <a:r>
                  <a:rPr lang="de-DE" sz="1200" b="1" dirty="0" err="1"/>
                  <a:t>number</a:t>
                </a:r>
                <a:r>
                  <a:rPr lang="de-DE" sz="1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1200" b="1" dirty="0"/>
                  <a:t> </a:t>
                </a:r>
                <a:r>
                  <a:rPr lang="de-DE" sz="1200" dirty="0" err="1"/>
                  <a:t>that</a:t>
                </a:r>
                <a:r>
                  <a:rPr lang="de-DE" sz="1200" dirty="0"/>
                  <a:t> </a:t>
                </a:r>
                <a:r>
                  <a:rPr lang="de-DE" sz="1200" dirty="0" err="1"/>
                  <a:t>ensures</a:t>
                </a:r>
                <a:r>
                  <a:rPr lang="de-DE" sz="1200" dirty="0"/>
                  <a:t> </a:t>
                </a:r>
                <a:r>
                  <a:rPr lang="de-DE" sz="1200" dirty="0" err="1"/>
                  <a:t>only</a:t>
                </a:r>
                <a:r>
                  <a:rPr lang="de-DE" sz="1200" dirty="0"/>
                  <a:t> </a:t>
                </a:r>
                <a:r>
                  <a:rPr lang="de-DE" sz="1200" dirty="0" err="1"/>
                  <a:t>higher</a:t>
                </a:r>
                <a:r>
                  <a:rPr lang="de-DE" sz="1200" dirty="0"/>
                  <a:t> </a:t>
                </a:r>
                <a:r>
                  <a:rPr lang="de-DE" sz="1200" dirty="0" err="1"/>
                  <a:t>state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numbers</a:t>
                </a:r>
                <a:r>
                  <a:rPr lang="de-DE" sz="1200" dirty="0"/>
                  <a:t> </a:t>
                </a:r>
                <a:r>
                  <a:rPr lang="de-DE" sz="1200" dirty="0" err="1"/>
                  <a:t>are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accepted</a:t>
                </a:r>
                <a:endParaRPr lang="de-DE" sz="1200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de-DE" sz="1200" dirty="0"/>
                  <a:t>Signatures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de-DE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de-DE" sz="1200" dirty="0"/>
                  <a:t> with flag </a:t>
                </a:r>
                <a:r>
                  <a:rPr lang="de-DE" sz="1200" b="1" dirty="0"/>
                  <a:t>SIGHASH_ANYPREVOUT </a:t>
                </a:r>
                <a:r>
                  <a:rPr lang="de-DE" sz="1200" dirty="0"/>
                  <a:t>are </a:t>
                </a:r>
                <a:r>
                  <a:rPr lang="de-DE" sz="1200" dirty="0" err="1"/>
                  <a:t>exchanged</a:t>
                </a:r>
                <a:r>
                  <a:rPr lang="de-DE" sz="1200" dirty="0"/>
                  <a:t> </a:t>
                </a:r>
                <a:r>
                  <a:rPr lang="de-DE" sz="1200" dirty="0" err="1"/>
                  <a:t>beforehand</a:t>
                </a:r>
                <a:endParaRPr lang="de-DE" sz="1200" b="1" dirty="0"/>
              </a:p>
              <a:p>
                <a:pPr marL="171450" indent="-171450" algn="l">
                  <a:buFont typeface="Wingdings" panose="05000000000000000000" pitchFamily="2" charset="2"/>
                  <a:buChar char="Ø"/>
                </a:pPr>
                <a:endParaRPr lang="de-DE" sz="12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4942953A-43FE-4FC7-B95E-C9E129EA8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977" y="3427865"/>
                <a:ext cx="3665552" cy="1200329"/>
              </a:xfrm>
              <a:prstGeom prst="rect">
                <a:avLst/>
              </a:prstGeom>
              <a:blipFill>
                <a:blip r:embed="rId6"/>
                <a:stretch>
                  <a:fillRect l="-1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2DCB542B-D4F1-44FB-8296-7ADE966AE7E4}"/>
              </a:ext>
            </a:extLst>
          </p:cNvPr>
          <p:cNvSpPr/>
          <p:nvPr/>
        </p:nvSpPr>
        <p:spPr>
          <a:xfrm>
            <a:off x="9101253" y="3647715"/>
            <a:ext cx="271348" cy="684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9B92096-5812-4242-A024-E497256B67EA}"/>
              </a:ext>
            </a:extLst>
          </p:cNvPr>
          <p:cNvSpPr txBox="1"/>
          <p:nvPr/>
        </p:nvSpPr>
        <p:spPr>
          <a:xfrm>
            <a:off x="9372601" y="3397905"/>
            <a:ext cx="28405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800" dirty="0" err="1">
                <a:solidFill>
                  <a:schemeClr val="bg1"/>
                </a:solidFill>
              </a:rPr>
              <a:t>Two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most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important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concepts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eltoo</a:t>
            </a:r>
            <a:r>
              <a:rPr lang="de-DE" sz="1800" dirty="0">
                <a:solidFill>
                  <a:schemeClr val="bg1"/>
                </a:solidFill>
              </a:rPr>
              <a:t>:</a:t>
            </a:r>
          </a:p>
          <a:p>
            <a:pPr marL="342900" indent="-342900" algn="l">
              <a:buFont typeface="+mj-lt"/>
              <a:buAutoNum type="arabicParenR"/>
            </a:pPr>
            <a:r>
              <a:rPr lang="de-DE" sz="1800" dirty="0">
                <a:solidFill>
                  <a:schemeClr val="bg1"/>
                </a:solidFill>
              </a:rPr>
              <a:t>SIGHASH_ANYPREVOUT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800" dirty="0">
                <a:solidFill>
                  <a:schemeClr val="bg1"/>
                </a:solidFill>
              </a:rPr>
              <a:t>State </a:t>
            </a:r>
            <a:r>
              <a:rPr lang="de-DE" sz="1800" dirty="0" err="1">
                <a:solidFill>
                  <a:schemeClr val="bg1"/>
                </a:solidFill>
              </a:rPr>
              <a:t>numbering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530C60-A620-4C0F-9197-289917804FC1}"/>
              </a:ext>
            </a:extLst>
          </p:cNvPr>
          <p:cNvSpPr txBox="1"/>
          <p:nvPr/>
        </p:nvSpPr>
        <p:spPr>
          <a:xfrm>
            <a:off x="613302" y="1977313"/>
            <a:ext cx="334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Setup / update TX </a:t>
            </a:r>
            <a:r>
              <a:rPr lang="de-DE" sz="1600" dirty="0" err="1">
                <a:solidFill>
                  <a:schemeClr val="bg1"/>
                </a:solidFill>
              </a:rPr>
              <a:t>output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script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3491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C754-A29E-344A-AA0D-CE85DA55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625A6-DCF7-6545-A23F-F3270F447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SIGHASH_ANYPREVOUT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6519-C6E1-3746-9275-92BD0169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0A2A1-650E-4FC6-B74F-825C414AC4F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799941"/>
      </p:ext>
    </p:extLst>
  </p:cSld>
  <p:clrMapOvr>
    <a:masterClrMapping/>
  </p:clrMapOvr>
</p:sld>
</file>

<file path=ppt/theme/theme1.xml><?xml version="1.0" encoding="utf-8"?>
<a:theme xmlns:a="http://schemas.openxmlformats.org/drawingml/2006/main" name="Donex2021GreyV2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nex2021GreyV2" id="{F17B75A8-6988-F941-B4FF-4C7AB7945AD6}" vid="{FB1F9709-FC57-3C4D-8FAA-A20F0EAA956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791AD96D433B94B95DF68F5E1B4B2FD" ma:contentTypeVersion="16" ma:contentTypeDescription="Ein neues Dokument erstellen." ma:contentTypeScope="" ma:versionID="ca06bd820ba9c5a47fc215ded64ef28f">
  <xsd:schema xmlns:xsd="http://www.w3.org/2001/XMLSchema" xmlns:xs="http://www.w3.org/2001/XMLSchema" xmlns:p="http://schemas.microsoft.com/office/2006/metadata/properties" xmlns:ns2="5c87a7b7-b6b0-4796-b118-f489adb0e97d" xmlns:ns3="c8c16b2f-60f1-462c-97bf-c7a13ef92d0e" targetNamespace="http://schemas.microsoft.com/office/2006/metadata/properties" ma:root="true" ma:fieldsID="42025f3ed21b5014017fc3d170df8ff1" ns2:_="" ns3:_="">
    <xsd:import namespace="5c87a7b7-b6b0-4796-b118-f489adb0e97d"/>
    <xsd:import namespace="c8c16b2f-60f1-462c-97bf-c7a13ef92d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7a7b7-b6b0-4796-b118-f489adb0e9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0d9667c8-95fb-4079-8d7a-c2d2517041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16b2f-60f1-462c-97bf-c7a13ef92d0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3b14d42-462a-4f41-8265-10034e900152}" ma:internalName="TaxCatchAll" ma:showField="CatchAllData" ma:web="c8c16b2f-60f1-462c-97bf-c7a13ef92d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8c16b2f-60f1-462c-97bf-c7a13ef92d0e" xsi:nil="true"/>
    <lcf76f155ced4ddcb4097134ff3c332f xmlns="5c87a7b7-b6b0-4796-b118-f489adb0e97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C8C6767-B888-468B-BBC7-D05C28A8D6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950D07-214F-4D8A-AF32-8747DCA968D6}"/>
</file>

<file path=customXml/itemProps3.xml><?xml version="1.0" encoding="utf-8"?>
<ds:datastoreItem xmlns:ds="http://schemas.openxmlformats.org/officeDocument/2006/customXml" ds:itemID="{B325515C-A817-44CE-A20B-563E7EE68973}">
  <ds:schemaRefs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f37ebc2-654b-4c36-8260-1de8f44a075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Donex2021GreyV2</Template>
  <TotalTime>0</TotalTime>
  <Words>801</Words>
  <Application>Microsoft Office PowerPoint</Application>
  <PresentationFormat>Breitbild</PresentationFormat>
  <Paragraphs>142</Paragraphs>
  <Slides>18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Century Gothic</vt:lpstr>
      <vt:lpstr>Calibri</vt:lpstr>
      <vt:lpstr>Arial</vt:lpstr>
      <vt:lpstr>Wingdings</vt:lpstr>
      <vt:lpstr>Cambria Math</vt:lpstr>
      <vt:lpstr>Donex2021GreyV2</vt:lpstr>
      <vt:lpstr>eltoo Layer 2 Bitcoin Protocol</vt:lpstr>
      <vt:lpstr>Agenda</vt:lpstr>
      <vt:lpstr>Intro</vt:lpstr>
      <vt:lpstr>Intro: History and requirements</vt:lpstr>
      <vt:lpstr>Overview</vt:lpstr>
      <vt:lpstr>Overview: Definitions, schematics, etc.</vt:lpstr>
      <vt:lpstr>Inner workings</vt:lpstr>
      <vt:lpstr>Inner workings: Transaction details</vt:lpstr>
      <vt:lpstr>Inner workings</vt:lpstr>
      <vt:lpstr>Inner workings: SIGHASH_ANYPREVOUT</vt:lpstr>
      <vt:lpstr>Inner workings</vt:lpstr>
      <vt:lpstr>Inner workings: nLockTime &amp; OP_CLTV</vt:lpstr>
      <vt:lpstr>Inner workings: State numbering</vt:lpstr>
      <vt:lpstr>Inner workings</vt:lpstr>
      <vt:lpstr>Inner workings: Floating update TXs</vt:lpstr>
      <vt:lpstr>Next presentation(s) on eltoo</vt:lpstr>
      <vt:lpstr>PowerPoint-Präsentation</vt:lpstr>
      <vt:lpstr>Layer 2 Bitcoin Protocols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Taproot</dc:title>
  <dc:creator>Robin Bläsing</dc:creator>
  <cp:lastModifiedBy>Lukas Bahrenberg</cp:lastModifiedBy>
  <cp:revision>5</cp:revision>
  <dcterms:created xsi:type="dcterms:W3CDTF">2021-10-27T15:55:21Z</dcterms:created>
  <dcterms:modified xsi:type="dcterms:W3CDTF">2022-01-31T20:56:07Z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0x0101000BB64DEDFAEEA142BE693148193C5734</vt:lpwstr>
  </property>
</Properties>
</file>